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9144000" cy="6858000" type="screen4x3"/>
  <p:notesSz cx="6858000" cy="9144000"/>
  <p:embeddedFontLst>
    <p:embeddedFont>
      <p:font typeface="Calibri" panose="020F0502020204030204" pitchFamily="34" charset="0"/>
      <p:regular r:id="rId44"/>
      <p:bold r:id="rId45"/>
      <p:italic r:id="rId46"/>
      <p:boldItalic r:id="rId47"/>
    </p:embeddedFont>
    <p:embeddedFont>
      <p:font typeface="Allerta" panose="020B0604020202020204" charset="0"/>
      <p:regular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initials="" lastIdx="2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75" autoAdjust="0"/>
    <p:restoredTop sz="93178" autoAdjust="0"/>
  </p:normalViewPr>
  <p:slideViewPr>
    <p:cSldViewPr snapToGrid="0">
      <p:cViewPr varScale="1">
        <p:scale>
          <a:sx n="69" d="100"/>
          <a:sy n="69" d="100"/>
        </p:scale>
        <p:origin x="166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4.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8788"/>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8788"/>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371600" y="1143000"/>
            <a:ext cx="4114800" cy="308609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400550"/>
            <a:ext cx="5486399" cy="3600450"/>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878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8785"/>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7038423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Shape 169"/>
          <p:cNvSpPr>
            <a:spLocks noGrp="1" noRot="1" noChangeAspect="1"/>
          </p:cNvSpPr>
          <p:nvPr>
            <p:ph type="sldImg" idx="2"/>
          </p:nvPr>
        </p:nvSpPr>
        <p:spPr>
          <a:xfrm>
            <a:off x="1371600" y="1143000"/>
            <a:ext cx="4114800"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0" name="Shape 170"/>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dk1"/>
              </a:buClr>
              <a:buSzPct val="25000"/>
              <a:buFont typeface="Calibri"/>
              <a:buNone/>
            </a:pPr>
            <a:endParaRPr lang="en-US"/>
          </a:p>
        </p:txBody>
      </p:sp>
      <p:sp>
        <p:nvSpPr>
          <p:cNvPr id="171" name="Shape 171"/>
          <p:cNvSpPr txBox="1">
            <a:spLocks noGrp="1"/>
          </p:cNvSpPr>
          <p:nvPr>
            <p:ph type="sldNum" idx="12"/>
          </p:nvPr>
        </p:nvSpPr>
        <p:spPr>
          <a:xfrm>
            <a:off x="3884612" y="8685213"/>
            <a:ext cx="2971799" cy="458785"/>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81258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Shape 240"/>
          <p:cNvSpPr txBox="1">
            <a:spLocks noGrp="1"/>
          </p:cNvSpPr>
          <p:nvPr>
            <p:ph type="body" idx="1"/>
          </p:nvPr>
        </p:nvSpPr>
        <p:spPr>
          <a:xfrm>
            <a:off x="685800" y="4400550"/>
            <a:ext cx="5486399" cy="3600599"/>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llerta"/>
              <a:buNone/>
            </a:pPr>
            <a:endParaRPr lang="en-US">
              <a:sym typeface="Allerta"/>
            </a:endParaRPr>
          </a:p>
        </p:txBody>
      </p:sp>
      <p:sp>
        <p:nvSpPr>
          <p:cNvPr id="241" name="Shape 241"/>
          <p:cNvSpPr>
            <a:spLocks noGrp="1" noRot="1" noChangeAspect="1"/>
          </p:cNvSpPr>
          <p:nvPr>
            <p:ph type="sldImg" idx="2"/>
          </p:nvPr>
        </p:nvSpPr>
        <p:spPr>
          <a:xfrm>
            <a:off x="1371600" y="1143000"/>
            <a:ext cx="4114800"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950799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Shape 248"/>
          <p:cNvSpPr txBox="1">
            <a:spLocks noGrp="1"/>
          </p:cNvSpPr>
          <p:nvPr>
            <p:ph type="body" idx="1"/>
          </p:nvPr>
        </p:nvSpPr>
        <p:spPr>
          <a:xfrm>
            <a:off x="685800" y="4400550"/>
            <a:ext cx="5486399" cy="3600599"/>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llerta"/>
              <a:buNone/>
            </a:pPr>
            <a:endParaRPr lang="en-US">
              <a:sym typeface="Allerta"/>
            </a:endParaRPr>
          </a:p>
        </p:txBody>
      </p:sp>
      <p:sp>
        <p:nvSpPr>
          <p:cNvPr id="249" name="Shape 249"/>
          <p:cNvSpPr>
            <a:spLocks noGrp="1" noRot="1" noChangeAspect="1"/>
          </p:cNvSpPr>
          <p:nvPr>
            <p:ph type="sldImg" idx="2"/>
          </p:nvPr>
        </p:nvSpPr>
        <p:spPr>
          <a:xfrm>
            <a:off x="1371600" y="1143000"/>
            <a:ext cx="4114800"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629909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Shape 255"/>
          <p:cNvSpPr txBox="1">
            <a:spLocks noGrp="1"/>
          </p:cNvSpPr>
          <p:nvPr>
            <p:ph type="body" idx="1"/>
          </p:nvPr>
        </p:nvSpPr>
        <p:spPr>
          <a:xfrm>
            <a:off x="685800" y="4400550"/>
            <a:ext cx="5486399" cy="3600599"/>
          </a:xfrm>
          <a:prstGeom prst="rect">
            <a:avLst/>
          </a:prstGeom>
          <a:noFill/>
          <a:ln>
            <a:noFill/>
          </a:ln>
        </p:spPr>
        <p:txBody>
          <a:bodyPr lIns="91425" tIns="91425" rIns="91425" bIns="91425" anchor="t" anchorCtr="0">
            <a:noAutofit/>
          </a:bodyPr>
          <a:lstStyle/>
          <a:p>
            <a:pPr marL="0" marR="0" lvl="0" indent="0" algn="l" rtl="0">
              <a:spcBef>
                <a:spcPts val="0"/>
              </a:spcBef>
              <a:spcAft>
                <a:spcPts val="0"/>
              </a:spcAft>
              <a:buClr>
                <a:schemeClr val="dk1"/>
              </a:buClr>
              <a:buSzPct val="25000"/>
              <a:buFont typeface="Allerta"/>
              <a:buNone/>
            </a:pPr>
            <a:endParaRPr lang="en-US">
              <a:sym typeface="Allerta"/>
            </a:endParaRPr>
          </a:p>
        </p:txBody>
      </p:sp>
      <p:sp>
        <p:nvSpPr>
          <p:cNvPr id="256" name="Shape 256"/>
          <p:cNvSpPr>
            <a:spLocks noGrp="1" noRot="1" noChangeAspect="1"/>
          </p:cNvSpPr>
          <p:nvPr>
            <p:ph type="sldImg" idx="2"/>
          </p:nvPr>
        </p:nvSpPr>
        <p:spPr>
          <a:xfrm>
            <a:off x="1371600" y="1143000"/>
            <a:ext cx="4114800"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5061409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Shape 263"/>
          <p:cNvSpPr txBox="1">
            <a:spLocks noGrp="1"/>
          </p:cNvSpPr>
          <p:nvPr>
            <p:ph type="body" idx="1"/>
          </p:nvPr>
        </p:nvSpPr>
        <p:spPr>
          <a:xfrm>
            <a:off x="685800" y="4400550"/>
            <a:ext cx="5486399" cy="360045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llerta"/>
              <a:buNone/>
            </a:pPr>
            <a:endParaRPr lang="en-US">
              <a:sym typeface="Allerta"/>
            </a:endParaRPr>
          </a:p>
        </p:txBody>
      </p:sp>
      <p:sp>
        <p:nvSpPr>
          <p:cNvPr id="264" name="Shape 264"/>
          <p:cNvSpPr>
            <a:spLocks noGrp="1" noRot="1" noChangeAspect="1"/>
          </p:cNvSpPr>
          <p:nvPr>
            <p:ph type="sldImg" idx="2"/>
          </p:nvPr>
        </p:nvSpPr>
        <p:spPr>
          <a:xfrm>
            <a:off x="1371600" y="1143000"/>
            <a:ext cx="4114800"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7531351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Shape 272"/>
          <p:cNvSpPr txBox="1">
            <a:spLocks noGrp="1"/>
          </p:cNvSpPr>
          <p:nvPr>
            <p:ph type="body" idx="1"/>
          </p:nvPr>
        </p:nvSpPr>
        <p:spPr>
          <a:xfrm>
            <a:off x="685800" y="4400550"/>
            <a:ext cx="5486399" cy="360045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llerta"/>
              <a:buNone/>
            </a:pPr>
            <a:endParaRPr lang="en-US">
              <a:sym typeface="Allerta"/>
            </a:endParaRPr>
          </a:p>
        </p:txBody>
      </p:sp>
      <p:sp>
        <p:nvSpPr>
          <p:cNvPr id="273" name="Shape 273"/>
          <p:cNvSpPr>
            <a:spLocks noGrp="1" noRot="1" noChangeAspect="1"/>
          </p:cNvSpPr>
          <p:nvPr>
            <p:ph type="sldImg" idx="2"/>
          </p:nvPr>
        </p:nvSpPr>
        <p:spPr>
          <a:xfrm>
            <a:off x="1371600" y="1143000"/>
            <a:ext cx="4114800"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5522604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Shape 278"/>
          <p:cNvSpPr txBox="1">
            <a:spLocks noGrp="1"/>
          </p:cNvSpPr>
          <p:nvPr>
            <p:ph type="body" idx="1"/>
          </p:nvPr>
        </p:nvSpPr>
        <p:spPr>
          <a:xfrm>
            <a:off x="685800" y="4400550"/>
            <a:ext cx="5486399" cy="360045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llerta"/>
              <a:buNone/>
            </a:pPr>
            <a:endParaRPr lang="en-US">
              <a:sym typeface="Allerta"/>
            </a:endParaRPr>
          </a:p>
        </p:txBody>
      </p:sp>
      <p:sp>
        <p:nvSpPr>
          <p:cNvPr id="279" name="Shape 279"/>
          <p:cNvSpPr>
            <a:spLocks noGrp="1" noRot="1" noChangeAspect="1"/>
          </p:cNvSpPr>
          <p:nvPr>
            <p:ph type="sldImg" idx="2"/>
          </p:nvPr>
        </p:nvSpPr>
        <p:spPr>
          <a:xfrm>
            <a:off x="1371600" y="1143000"/>
            <a:ext cx="4114800"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3342018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Shape 283"/>
          <p:cNvSpPr>
            <a:spLocks noGrp="1" noRot="1" noChangeAspect="1"/>
          </p:cNvSpPr>
          <p:nvPr>
            <p:ph type="sldImg" idx="2"/>
          </p:nvPr>
        </p:nvSpPr>
        <p:spPr>
          <a:xfrm>
            <a:off x="1371600" y="1143000"/>
            <a:ext cx="4114800"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84" name="Shape 284"/>
          <p:cNvSpPr txBox="1">
            <a:spLocks noGrp="1"/>
          </p:cNvSpPr>
          <p:nvPr>
            <p:ph type="body" idx="1"/>
          </p:nvPr>
        </p:nvSpPr>
        <p:spPr>
          <a:xfrm>
            <a:off x="685800" y="4400550"/>
            <a:ext cx="5486399" cy="3600599"/>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llerta"/>
              <a:buNone/>
            </a:pPr>
            <a:endParaRPr lang="en-US">
              <a:sym typeface="Allerta"/>
            </a:endParaRPr>
          </a:p>
        </p:txBody>
      </p:sp>
      <p:sp>
        <p:nvSpPr>
          <p:cNvPr id="285" name="Shape 285"/>
          <p:cNvSpPr txBox="1">
            <a:spLocks noGrp="1"/>
          </p:cNvSpPr>
          <p:nvPr>
            <p:ph type="sldNum" idx="12"/>
          </p:nvPr>
        </p:nvSpPr>
        <p:spPr>
          <a:xfrm>
            <a:off x="3884612" y="8685213"/>
            <a:ext cx="2971799" cy="458699"/>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US" sz="1400" b="0" i="0" u="none" strike="noStrike" cap="none">
                <a:solidFill>
                  <a:srgbClr val="000000"/>
                </a:solidFill>
                <a:latin typeface="Arial"/>
                <a:ea typeface="Arial"/>
                <a:cs typeface="Arial"/>
                <a:sym typeface="Arial"/>
              </a:rPr>
              <a:t>16</a:t>
            </a:fld>
            <a:endParaRPr lang="en-US"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9469607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1371600" y="1143000"/>
            <a:ext cx="4114800"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2" name="Shape 292"/>
          <p:cNvSpPr txBox="1">
            <a:spLocks noGrp="1"/>
          </p:cNvSpPr>
          <p:nvPr>
            <p:ph type="body" idx="1"/>
          </p:nvPr>
        </p:nvSpPr>
        <p:spPr>
          <a:xfrm>
            <a:off x="685800" y="4400550"/>
            <a:ext cx="5486399" cy="3600599"/>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llerta"/>
              <a:buNone/>
            </a:pPr>
            <a:endParaRPr lang="en-US">
              <a:sym typeface="Allerta"/>
            </a:endParaRPr>
          </a:p>
        </p:txBody>
      </p:sp>
      <p:sp>
        <p:nvSpPr>
          <p:cNvPr id="293" name="Shape 293"/>
          <p:cNvSpPr txBox="1">
            <a:spLocks noGrp="1"/>
          </p:cNvSpPr>
          <p:nvPr>
            <p:ph type="sldNum" idx="12"/>
          </p:nvPr>
        </p:nvSpPr>
        <p:spPr>
          <a:xfrm>
            <a:off x="3884612" y="8685213"/>
            <a:ext cx="2971799" cy="458699"/>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US" sz="1400" b="0" i="0" u="none" strike="noStrike" cap="none">
                <a:solidFill>
                  <a:srgbClr val="000000"/>
                </a:solidFill>
                <a:latin typeface="Arial"/>
                <a:ea typeface="Arial"/>
                <a:cs typeface="Arial"/>
                <a:sym typeface="Arial"/>
              </a:rPr>
              <a:t>17</a:t>
            </a:fld>
            <a:endParaRPr lang="en-US"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6519695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Shape 301"/>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spcAft>
                <a:spcPts val="0"/>
              </a:spcAft>
              <a:buClr>
                <a:schemeClr val="dk1"/>
              </a:buClr>
              <a:buSzPct val="25000"/>
              <a:buFont typeface="Allerta"/>
              <a:buNone/>
            </a:pPr>
            <a:endParaRPr lang="en-US"/>
          </a:p>
        </p:txBody>
      </p:sp>
      <p:sp>
        <p:nvSpPr>
          <p:cNvPr id="302" name="Shape 30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7515809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Shape 308"/>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a:p>
        </p:txBody>
      </p:sp>
      <p:sp>
        <p:nvSpPr>
          <p:cNvPr id="309" name="Shape 30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020457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Shape 1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9" name="Shape 17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a:p>
        </p:txBody>
      </p:sp>
      <p:sp>
        <p:nvSpPr>
          <p:cNvPr id="180" name="Shape 18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Allerta"/>
                <a:ea typeface="Allerta"/>
                <a:cs typeface="Allerta"/>
                <a:sym typeface="Allerta"/>
              </a:rPr>
              <a:t>2</a:t>
            </a:fld>
            <a:endParaRPr lang="en-US" sz="1200" b="0" i="0" u="none" strike="noStrike" cap="none">
              <a:solidFill>
                <a:schemeClr val="dk1"/>
              </a:solidFill>
              <a:latin typeface="Allerta"/>
              <a:ea typeface="Allerta"/>
              <a:cs typeface="Allerta"/>
              <a:sym typeface="Allerta"/>
            </a:endParaRPr>
          </a:p>
        </p:txBody>
      </p:sp>
    </p:spTree>
    <p:extLst>
      <p:ext uri="{BB962C8B-B14F-4D97-AF65-F5344CB8AC3E}">
        <p14:creationId xmlns:p14="http://schemas.microsoft.com/office/powerpoint/2010/main" val="7882215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Shape 317"/>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spcAft>
                <a:spcPts val="0"/>
              </a:spcAft>
              <a:buClr>
                <a:schemeClr val="dk1"/>
              </a:buClr>
              <a:buSzPct val="25000"/>
              <a:buFont typeface="Allerta"/>
              <a:buNone/>
            </a:pPr>
            <a:endParaRPr lang="en-US"/>
          </a:p>
        </p:txBody>
      </p:sp>
      <p:sp>
        <p:nvSpPr>
          <p:cNvPr id="318" name="Shape 3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9990193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Shape 3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25" name="Shape 32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a:p>
        </p:txBody>
      </p:sp>
      <p:sp>
        <p:nvSpPr>
          <p:cNvPr id="326" name="Shape 32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21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056837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Shape 3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34" name="Shape 33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dk1"/>
              </a:buClr>
              <a:buSzPct val="25000"/>
              <a:buFont typeface="Allerta"/>
              <a:buNone/>
            </a:pPr>
            <a:endParaRPr lang="en-US"/>
          </a:p>
        </p:txBody>
      </p:sp>
      <p:sp>
        <p:nvSpPr>
          <p:cNvPr id="335" name="Shape 33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22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068691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Shape 3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44" name="Shape 34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llerta"/>
              <a:buNone/>
            </a:pPr>
            <a:endParaRPr lang="en-US">
              <a:sym typeface="Allerta"/>
            </a:endParaRPr>
          </a:p>
        </p:txBody>
      </p:sp>
      <p:sp>
        <p:nvSpPr>
          <p:cNvPr id="345" name="Shape 34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23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227720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54" name="Shape 35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dk1"/>
              </a:buClr>
              <a:buSzPct val="25000"/>
              <a:buFont typeface="Allerta"/>
              <a:buNone/>
            </a:pPr>
            <a:endParaRPr lang="en-US"/>
          </a:p>
        </p:txBody>
      </p:sp>
      <p:sp>
        <p:nvSpPr>
          <p:cNvPr id="355" name="Shape 35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24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360336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Shape 36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63" name="Shape 36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llerta"/>
              <a:buNone/>
            </a:pPr>
            <a:endParaRPr lang="en-US">
              <a:sym typeface="Allerta"/>
            </a:endParaRPr>
          </a:p>
        </p:txBody>
      </p:sp>
      <p:sp>
        <p:nvSpPr>
          <p:cNvPr id="364" name="Shape 36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25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737153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Shape 371"/>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372" name="Shape 372"/>
          <p:cNvSpPr>
            <a:spLocks noGrp="1" noRot="1" noChangeAspect="1"/>
          </p:cNvSpPr>
          <p:nvPr>
            <p:ph type="sldImg" idx="2"/>
          </p:nvPr>
        </p:nvSpPr>
        <p:spPr>
          <a:xfrm>
            <a:off x="1371600" y="1143000"/>
            <a:ext cx="4114800" cy="3086098"/>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62836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Shape 377"/>
          <p:cNvSpPr txBox="1">
            <a:spLocks noGrp="1"/>
          </p:cNvSpPr>
          <p:nvPr>
            <p:ph type="body" idx="1"/>
          </p:nvPr>
        </p:nvSpPr>
        <p:spPr>
          <a:xfrm>
            <a:off x="685800" y="4400550"/>
            <a:ext cx="5486399" cy="3600599"/>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llerta"/>
              <a:buNone/>
            </a:pPr>
            <a:endParaRPr lang="en-US">
              <a:sym typeface="Allerta"/>
            </a:endParaRPr>
          </a:p>
        </p:txBody>
      </p:sp>
      <p:sp>
        <p:nvSpPr>
          <p:cNvPr id="378" name="Shape 378"/>
          <p:cNvSpPr>
            <a:spLocks noGrp="1" noRot="1" noChangeAspect="1"/>
          </p:cNvSpPr>
          <p:nvPr>
            <p:ph type="sldImg" idx="2"/>
          </p:nvPr>
        </p:nvSpPr>
        <p:spPr>
          <a:xfrm>
            <a:off x="1371600" y="1143000"/>
            <a:ext cx="4114800"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2590473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Shape 383"/>
          <p:cNvSpPr txBox="1">
            <a:spLocks noGrp="1"/>
          </p:cNvSpPr>
          <p:nvPr>
            <p:ph type="body" idx="1"/>
          </p:nvPr>
        </p:nvSpPr>
        <p:spPr>
          <a:xfrm>
            <a:off x="685800" y="4400550"/>
            <a:ext cx="5486399" cy="360045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llerta"/>
              <a:buNone/>
            </a:pPr>
            <a:endParaRPr lang="en-US">
              <a:sym typeface="Allerta"/>
            </a:endParaRPr>
          </a:p>
        </p:txBody>
      </p:sp>
      <p:sp>
        <p:nvSpPr>
          <p:cNvPr id="384" name="Shape 384"/>
          <p:cNvSpPr>
            <a:spLocks noGrp="1" noRot="1" noChangeAspect="1"/>
          </p:cNvSpPr>
          <p:nvPr>
            <p:ph type="sldImg" idx="2"/>
          </p:nvPr>
        </p:nvSpPr>
        <p:spPr>
          <a:xfrm>
            <a:off x="1371600" y="1143000"/>
            <a:ext cx="4114800"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8966462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Shape 388"/>
          <p:cNvSpPr>
            <a:spLocks noGrp="1" noRot="1" noChangeAspect="1"/>
          </p:cNvSpPr>
          <p:nvPr>
            <p:ph type="sldImg" idx="2"/>
          </p:nvPr>
        </p:nvSpPr>
        <p:spPr>
          <a:xfrm>
            <a:off x="1371600" y="1143000"/>
            <a:ext cx="4114800"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89" name="Shape 389"/>
          <p:cNvSpPr txBox="1">
            <a:spLocks noGrp="1"/>
          </p:cNvSpPr>
          <p:nvPr>
            <p:ph type="body" idx="1"/>
          </p:nvPr>
        </p:nvSpPr>
        <p:spPr>
          <a:xfrm>
            <a:off x="685800" y="4400550"/>
            <a:ext cx="5486399" cy="3600599"/>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llerta"/>
              <a:buNone/>
            </a:pPr>
            <a:endParaRPr lang="en-US">
              <a:sym typeface="Allerta"/>
            </a:endParaRPr>
          </a:p>
        </p:txBody>
      </p:sp>
      <p:sp>
        <p:nvSpPr>
          <p:cNvPr id="390" name="Shape 390"/>
          <p:cNvSpPr txBox="1">
            <a:spLocks noGrp="1"/>
          </p:cNvSpPr>
          <p:nvPr>
            <p:ph type="sldNum" idx="12"/>
          </p:nvPr>
        </p:nvSpPr>
        <p:spPr>
          <a:xfrm>
            <a:off x="3884612" y="8685213"/>
            <a:ext cx="2971799" cy="458699"/>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US" sz="1400" b="0" i="0" u="none" strike="noStrike" cap="none">
                <a:solidFill>
                  <a:srgbClr val="000000"/>
                </a:solidFill>
                <a:latin typeface="Arial"/>
                <a:ea typeface="Arial"/>
                <a:cs typeface="Arial"/>
                <a:sym typeface="Arial"/>
              </a:rPr>
              <a:t>29</a:t>
            </a:fld>
            <a:endParaRPr lang="en-US"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263401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dk1"/>
              </a:buClr>
              <a:buSzPct val="25000"/>
              <a:buFont typeface="Calibri"/>
              <a:buNone/>
            </a:pPr>
            <a:endParaRPr lang="en-US">
              <a:sym typeface="Allerta"/>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Allerta"/>
                <a:ea typeface="Allerta"/>
                <a:cs typeface="Allerta"/>
                <a:sym typeface="Allerta"/>
              </a:rPr>
              <a:t>3</a:t>
            </a:fld>
            <a:endParaRPr lang="en-US" sz="1200" b="0" i="0" u="none" strike="noStrike" cap="none">
              <a:solidFill>
                <a:schemeClr val="dk1"/>
              </a:solidFill>
              <a:latin typeface="Allerta"/>
              <a:ea typeface="Allerta"/>
              <a:cs typeface="Allerta"/>
              <a:sym typeface="Allerta"/>
            </a:endParaRPr>
          </a:p>
        </p:txBody>
      </p:sp>
    </p:spTree>
    <p:extLst>
      <p:ext uri="{BB962C8B-B14F-4D97-AF65-F5344CB8AC3E}">
        <p14:creationId xmlns:p14="http://schemas.microsoft.com/office/powerpoint/2010/main" val="1771323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Shape 396"/>
          <p:cNvSpPr>
            <a:spLocks noGrp="1" noRot="1" noChangeAspect="1"/>
          </p:cNvSpPr>
          <p:nvPr>
            <p:ph type="sldImg" idx="2"/>
          </p:nvPr>
        </p:nvSpPr>
        <p:spPr>
          <a:xfrm>
            <a:off x="1371600" y="1143000"/>
            <a:ext cx="4114800"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7" name="Shape 397"/>
          <p:cNvSpPr txBox="1">
            <a:spLocks noGrp="1"/>
          </p:cNvSpPr>
          <p:nvPr>
            <p:ph type="body" idx="1"/>
          </p:nvPr>
        </p:nvSpPr>
        <p:spPr>
          <a:xfrm>
            <a:off x="685800" y="4400550"/>
            <a:ext cx="5486399" cy="3600599"/>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llerta"/>
              <a:buNone/>
            </a:pPr>
            <a:endParaRPr lang="en-US">
              <a:sym typeface="Allerta"/>
            </a:endParaRPr>
          </a:p>
        </p:txBody>
      </p:sp>
      <p:sp>
        <p:nvSpPr>
          <p:cNvPr id="398" name="Shape 398"/>
          <p:cNvSpPr txBox="1">
            <a:spLocks noGrp="1"/>
          </p:cNvSpPr>
          <p:nvPr>
            <p:ph type="sldNum" idx="12"/>
          </p:nvPr>
        </p:nvSpPr>
        <p:spPr>
          <a:xfrm>
            <a:off x="3884612" y="8685213"/>
            <a:ext cx="2971799" cy="458699"/>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US" sz="1400" b="0" i="0" u="none" strike="noStrike" cap="none">
                <a:solidFill>
                  <a:srgbClr val="000000"/>
                </a:solidFill>
                <a:latin typeface="Arial"/>
                <a:ea typeface="Arial"/>
                <a:cs typeface="Arial"/>
                <a:sym typeface="Arial"/>
              </a:rPr>
              <a:t>30</a:t>
            </a:fld>
            <a:endParaRPr lang="en-US"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1659016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Shape 404"/>
          <p:cNvSpPr>
            <a:spLocks noGrp="1" noRot="1" noChangeAspect="1"/>
          </p:cNvSpPr>
          <p:nvPr>
            <p:ph type="sldImg" idx="2"/>
          </p:nvPr>
        </p:nvSpPr>
        <p:spPr>
          <a:xfrm>
            <a:off x="1371600" y="1143000"/>
            <a:ext cx="4114800"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05" name="Shape 405"/>
          <p:cNvSpPr txBox="1">
            <a:spLocks noGrp="1"/>
          </p:cNvSpPr>
          <p:nvPr>
            <p:ph type="body" idx="1"/>
          </p:nvPr>
        </p:nvSpPr>
        <p:spPr>
          <a:xfrm>
            <a:off x="685800" y="4400550"/>
            <a:ext cx="5486399" cy="3600599"/>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llerta"/>
              <a:buNone/>
            </a:pPr>
            <a:endParaRPr lang="en-US">
              <a:sym typeface="Allerta"/>
            </a:endParaRPr>
          </a:p>
        </p:txBody>
      </p:sp>
      <p:sp>
        <p:nvSpPr>
          <p:cNvPr id="406" name="Shape 406"/>
          <p:cNvSpPr txBox="1">
            <a:spLocks noGrp="1"/>
          </p:cNvSpPr>
          <p:nvPr>
            <p:ph type="sldNum" idx="12"/>
          </p:nvPr>
        </p:nvSpPr>
        <p:spPr>
          <a:xfrm>
            <a:off x="3884612" y="8685213"/>
            <a:ext cx="2971799" cy="458699"/>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US" sz="1400" b="0" i="0" u="none" strike="noStrike" cap="none">
                <a:solidFill>
                  <a:srgbClr val="000000"/>
                </a:solidFill>
                <a:latin typeface="Arial"/>
                <a:ea typeface="Arial"/>
                <a:cs typeface="Arial"/>
                <a:sym typeface="Arial"/>
              </a:rPr>
              <a:t>31</a:t>
            </a:fld>
            <a:endParaRPr lang="en-US"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1500580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Shape 41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13" name="Shape 41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lang="en-US">
              <a:sym typeface="Allerta"/>
            </a:endParaRPr>
          </a:p>
        </p:txBody>
      </p:sp>
      <p:sp>
        <p:nvSpPr>
          <p:cNvPr id="414" name="Shape 41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Allerta"/>
                <a:ea typeface="Allerta"/>
                <a:cs typeface="Allerta"/>
                <a:sym typeface="Allerta"/>
              </a:rPr>
              <a:t>32</a:t>
            </a:fld>
            <a:endParaRPr lang="en-US" sz="1200" b="0" i="0" u="none" strike="noStrike" cap="none">
              <a:solidFill>
                <a:schemeClr val="dk1"/>
              </a:solidFill>
              <a:latin typeface="Allerta"/>
              <a:ea typeface="Allerta"/>
              <a:cs typeface="Allerta"/>
              <a:sym typeface="Allerta"/>
            </a:endParaRPr>
          </a:p>
        </p:txBody>
      </p:sp>
    </p:spTree>
    <p:extLst>
      <p:ext uri="{BB962C8B-B14F-4D97-AF65-F5344CB8AC3E}">
        <p14:creationId xmlns:p14="http://schemas.microsoft.com/office/powerpoint/2010/main" val="24600276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Shape 4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21" name="Shape 42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lang="en-US">
              <a:sym typeface="Allerta"/>
            </a:endParaRPr>
          </a:p>
        </p:txBody>
      </p:sp>
      <p:sp>
        <p:nvSpPr>
          <p:cNvPr id="422" name="Shape 42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Allerta"/>
                <a:ea typeface="Allerta"/>
                <a:cs typeface="Allerta"/>
                <a:sym typeface="Allerta"/>
              </a:rPr>
              <a:t>33</a:t>
            </a:fld>
            <a:endParaRPr lang="en-US" sz="1200" b="0" i="0" u="none" strike="noStrike" cap="none">
              <a:solidFill>
                <a:schemeClr val="dk1"/>
              </a:solidFill>
              <a:latin typeface="Allerta"/>
              <a:ea typeface="Allerta"/>
              <a:cs typeface="Allerta"/>
              <a:sym typeface="Allerta"/>
            </a:endParaRPr>
          </a:p>
        </p:txBody>
      </p:sp>
    </p:spTree>
    <p:extLst>
      <p:ext uri="{BB962C8B-B14F-4D97-AF65-F5344CB8AC3E}">
        <p14:creationId xmlns:p14="http://schemas.microsoft.com/office/powerpoint/2010/main" val="22966774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Shape 428"/>
          <p:cNvSpPr txBox="1">
            <a:spLocks noGrp="1"/>
          </p:cNvSpPr>
          <p:nvPr>
            <p:ph type="body" idx="1"/>
          </p:nvPr>
        </p:nvSpPr>
        <p:spPr>
          <a:xfrm>
            <a:off x="685800" y="4400550"/>
            <a:ext cx="5486399" cy="3600599"/>
          </a:xfrm>
          <a:prstGeom prst="rect">
            <a:avLst/>
          </a:prstGeom>
          <a:noFill/>
          <a:ln>
            <a:noFill/>
          </a:ln>
        </p:spPr>
        <p:txBody>
          <a:bodyPr lIns="91425" tIns="91425" rIns="91425" bIns="91425" anchor="t" anchorCtr="0">
            <a:noAutofit/>
          </a:bodyPr>
          <a:lstStyle/>
          <a:p>
            <a:pPr marL="0" marR="0" lvl="0" indent="0" algn="l" rtl="0">
              <a:spcBef>
                <a:spcPts val="0"/>
              </a:spcBef>
              <a:spcAft>
                <a:spcPts val="0"/>
              </a:spcAft>
              <a:buClr>
                <a:schemeClr val="dk1"/>
              </a:buClr>
              <a:buSzPct val="25000"/>
              <a:buFont typeface="Allerta"/>
              <a:buNone/>
            </a:pPr>
            <a:endParaRPr lang="en-US"/>
          </a:p>
        </p:txBody>
      </p:sp>
      <p:sp>
        <p:nvSpPr>
          <p:cNvPr id="429" name="Shape 429"/>
          <p:cNvSpPr>
            <a:spLocks noGrp="1" noRot="1" noChangeAspect="1"/>
          </p:cNvSpPr>
          <p:nvPr>
            <p:ph type="sldImg" idx="2"/>
          </p:nvPr>
        </p:nvSpPr>
        <p:spPr>
          <a:xfrm>
            <a:off x="1371600" y="1143000"/>
            <a:ext cx="4114800"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0890689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Shape 436"/>
          <p:cNvSpPr txBox="1">
            <a:spLocks noGrp="1"/>
          </p:cNvSpPr>
          <p:nvPr>
            <p:ph type="body" idx="1"/>
          </p:nvPr>
        </p:nvSpPr>
        <p:spPr>
          <a:xfrm>
            <a:off x="685800" y="4400550"/>
            <a:ext cx="5486399" cy="360045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llerta"/>
              <a:buNone/>
            </a:pPr>
            <a:endParaRPr lang="en-US">
              <a:sym typeface="Allerta"/>
            </a:endParaRPr>
          </a:p>
        </p:txBody>
      </p:sp>
      <p:sp>
        <p:nvSpPr>
          <p:cNvPr id="437" name="Shape 437"/>
          <p:cNvSpPr>
            <a:spLocks noGrp="1" noRot="1" noChangeAspect="1"/>
          </p:cNvSpPr>
          <p:nvPr>
            <p:ph type="sldImg" idx="2"/>
          </p:nvPr>
        </p:nvSpPr>
        <p:spPr>
          <a:xfrm>
            <a:off x="1371600" y="1143000"/>
            <a:ext cx="4114800"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969978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Shape 442"/>
          <p:cNvSpPr>
            <a:spLocks noGrp="1" noRot="1" noChangeAspect="1"/>
          </p:cNvSpPr>
          <p:nvPr>
            <p:ph type="sldImg" idx="2"/>
          </p:nvPr>
        </p:nvSpPr>
        <p:spPr>
          <a:xfrm>
            <a:off x="1371600" y="1143000"/>
            <a:ext cx="4114800"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43" name="Shape 443"/>
          <p:cNvSpPr txBox="1">
            <a:spLocks noGrp="1"/>
          </p:cNvSpPr>
          <p:nvPr>
            <p:ph type="body" idx="1"/>
          </p:nvPr>
        </p:nvSpPr>
        <p:spPr>
          <a:xfrm>
            <a:off x="685800" y="4400550"/>
            <a:ext cx="5486399" cy="36005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dk1"/>
              </a:buClr>
              <a:buSzPct val="25000"/>
              <a:buFont typeface="Allerta"/>
              <a:buNone/>
            </a:pPr>
            <a:endParaRPr lang="en-US"/>
          </a:p>
        </p:txBody>
      </p:sp>
      <p:sp>
        <p:nvSpPr>
          <p:cNvPr id="444" name="Shape 444"/>
          <p:cNvSpPr txBox="1">
            <a:spLocks noGrp="1"/>
          </p:cNvSpPr>
          <p:nvPr>
            <p:ph type="sldNum" idx="12"/>
          </p:nvPr>
        </p:nvSpPr>
        <p:spPr>
          <a:xfrm>
            <a:off x="3884612" y="8685213"/>
            <a:ext cx="2971799" cy="458699"/>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36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870407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Shape 448"/>
          <p:cNvSpPr txBox="1">
            <a:spLocks noGrp="1"/>
          </p:cNvSpPr>
          <p:nvPr>
            <p:ph type="body" idx="1"/>
          </p:nvPr>
        </p:nvSpPr>
        <p:spPr>
          <a:xfrm>
            <a:off x="685800" y="4400550"/>
            <a:ext cx="5486399" cy="3600599"/>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llerta"/>
              <a:buNone/>
            </a:pPr>
            <a:endParaRPr lang="en-US">
              <a:sym typeface="Allerta"/>
            </a:endParaRPr>
          </a:p>
        </p:txBody>
      </p:sp>
      <p:sp>
        <p:nvSpPr>
          <p:cNvPr id="449" name="Shape 449"/>
          <p:cNvSpPr>
            <a:spLocks noGrp="1" noRot="1" noChangeAspect="1"/>
          </p:cNvSpPr>
          <p:nvPr>
            <p:ph type="sldImg" idx="2"/>
          </p:nvPr>
        </p:nvSpPr>
        <p:spPr>
          <a:xfrm>
            <a:off x="1371600" y="1143000"/>
            <a:ext cx="4114800"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8046063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Shape 456"/>
          <p:cNvSpPr txBox="1">
            <a:spLocks noGrp="1"/>
          </p:cNvSpPr>
          <p:nvPr>
            <p:ph type="body" idx="1"/>
          </p:nvPr>
        </p:nvSpPr>
        <p:spPr>
          <a:xfrm>
            <a:off x="685800" y="4400550"/>
            <a:ext cx="5486399" cy="3600599"/>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llerta"/>
              <a:buNone/>
            </a:pPr>
            <a:endParaRPr lang="en-US">
              <a:sym typeface="Allerta"/>
            </a:endParaRPr>
          </a:p>
        </p:txBody>
      </p:sp>
      <p:sp>
        <p:nvSpPr>
          <p:cNvPr id="457" name="Shape 457"/>
          <p:cNvSpPr>
            <a:spLocks noGrp="1" noRot="1" noChangeAspect="1"/>
          </p:cNvSpPr>
          <p:nvPr>
            <p:ph type="sldImg" idx="2"/>
          </p:nvPr>
        </p:nvSpPr>
        <p:spPr>
          <a:xfrm>
            <a:off x="1371600" y="1143000"/>
            <a:ext cx="4114800"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0980505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Shape 4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64" name="Shape 46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lang="en-US">
              <a:sym typeface="Allerta"/>
            </a:endParaRPr>
          </a:p>
        </p:txBody>
      </p:sp>
      <p:sp>
        <p:nvSpPr>
          <p:cNvPr id="465" name="Shape 46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Allerta"/>
                <a:ea typeface="Allerta"/>
                <a:cs typeface="Allerta"/>
                <a:sym typeface="Allerta"/>
              </a:rPr>
              <a:t>39</a:t>
            </a:fld>
            <a:endParaRPr lang="en-US" sz="1200" b="0" i="0" u="none" strike="noStrike" cap="none">
              <a:solidFill>
                <a:schemeClr val="dk1"/>
              </a:solidFill>
              <a:latin typeface="Allerta"/>
              <a:ea typeface="Allerta"/>
              <a:cs typeface="Allerta"/>
              <a:sym typeface="Allerta"/>
            </a:endParaRPr>
          </a:p>
        </p:txBody>
      </p:sp>
    </p:spTree>
    <p:extLst>
      <p:ext uri="{BB962C8B-B14F-4D97-AF65-F5344CB8AC3E}">
        <p14:creationId xmlns:p14="http://schemas.microsoft.com/office/powerpoint/2010/main" val="2806538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Shape 1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6" name="Shape 19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a:p>
        </p:txBody>
      </p:sp>
      <p:sp>
        <p:nvSpPr>
          <p:cNvPr id="197" name="Shape 19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Allerta"/>
                <a:ea typeface="Allerta"/>
                <a:cs typeface="Allerta"/>
                <a:sym typeface="Allerta"/>
              </a:rPr>
              <a:t>4</a:t>
            </a:fld>
            <a:endParaRPr lang="en-US" sz="1200" b="0" i="0" u="none" strike="noStrike" cap="none">
              <a:solidFill>
                <a:schemeClr val="dk1"/>
              </a:solidFill>
              <a:latin typeface="Allerta"/>
              <a:ea typeface="Allerta"/>
              <a:cs typeface="Allerta"/>
              <a:sym typeface="Allerta"/>
            </a:endParaRPr>
          </a:p>
        </p:txBody>
      </p:sp>
    </p:spTree>
    <p:extLst>
      <p:ext uri="{BB962C8B-B14F-4D97-AF65-F5344CB8AC3E}">
        <p14:creationId xmlns:p14="http://schemas.microsoft.com/office/powerpoint/2010/main" val="23348851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Shape 47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73" name="Shape 47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lang="en-US">
              <a:sym typeface="Allerta"/>
            </a:endParaRPr>
          </a:p>
        </p:txBody>
      </p:sp>
      <p:sp>
        <p:nvSpPr>
          <p:cNvPr id="474" name="Shape 47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Allerta"/>
                <a:ea typeface="Allerta"/>
                <a:cs typeface="Allerta"/>
                <a:sym typeface="Allerta"/>
              </a:rPr>
              <a:t>40</a:t>
            </a:fld>
            <a:endParaRPr lang="en-US" sz="1200" b="0" i="0" u="none" strike="noStrike" cap="none">
              <a:solidFill>
                <a:schemeClr val="dk1"/>
              </a:solidFill>
              <a:latin typeface="Allerta"/>
              <a:ea typeface="Allerta"/>
              <a:cs typeface="Allerta"/>
              <a:sym typeface="Allerta"/>
            </a:endParaRPr>
          </a:p>
        </p:txBody>
      </p:sp>
    </p:spTree>
    <p:extLst>
      <p:ext uri="{BB962C8B-B14F-4D97-AF65-F5344CB8AC3E}">
        <p14:creationId xmlns:p14="http://schemas.microsoft.com/office/powerpoint/2010/main" val="36513781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Shape 480"/>
          <p:cNvSpPr txBox="1">
            <a:spLocks noGrp="1"/>
          </p:cNvSpPr>
          <p:nvPr>
            <p:ph type="body" idx="1"/>
          </p:nvPr>
        </p:nvSpPr>
        <p:spPr>
          <a:xfrm>
            <a:off x="685800" y="4400550"/>
            <a:ext cx="5486399" cy="360045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81" name="Shape 481"/>
          <p:cNvSpPr>
            <a:spLocks noGrp="1" noRot="1" noChangeAspect="1"/>
          </p:cNvSpPr>
          <p:nvPr>
            <p:ph type="sldImg" idx="2"/>
          </p:nvPr>
        </p:nvSpPr>
        <p:spPr>
          <a:xfrm>
            <a:off x="1371600" y="1143000"/>
            <a:ext cx="4114800"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7919264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Shape 20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lang="en-US">
              <a:sym typeface="Allerta"/>
            </a:endParaRPr>
          </a:p>
        </p:txBody>
      </p:sp>
      <p:sp>
        <p:nvSpPr>
          <p:cNvPr id="205" name="Shape 2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570372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13" name="Shape 21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lang="en-US">
              <a:sym typeface="Allerta"/>
            </a:endParaRPr>
          </a:p>
        </p:txBody>
      </p:sp>
      <p:sp>
        <p:nvSpPr>
          <p:cNvPr id="214" name="Shape 21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Calibri"/>
              <a:buNone/>
            </a:pPr>
            <a:fld id="{00000000-1234-1234-1234-123412341234}" type="slidenum">
              <a:rPr lang="en-US" sz="1400" b="0" i="0" u="none" strike="noStrike" cap="none">
                <a:solidFill>
                  <a:srgbClr val="000000"/>
                </a:solidFill>
                <a:latin typeface="Allerta"/>
                <a:ea typeface="Allerta"/>
                <a:cs typeface="Allerta"/>
                <a:sym typeface="Allerta"/>
              </a:rPr>
              <a:t>6</a:t>
            </a:fld>
            <a:endParaRPr lang="en-US" sz="1400" b="0" i="0" u="none" strike="noStrike" cap="none">
              <a:solidFill>
                <a:srgbClr val="000000"/>
              </a:solidFill>
              <a:latin typeface="Allerta"/>
              <a:ea typeface="Allerta"/>
              <a:cs typeface="Allerta"/>
              <a:sym typeface="Allerta"/>
            </a:endParaRPr>
          </a:p>
        </p:txBody>
      </p:sp>
    </p:spTree>
    <p:extLst>
      <p:ext uri="{BB962C8B-B14F-4D97-AF65-F5344CB8AC3E}">
        <p14:creationId xmlns:p14="http://schemas.microsoft.com/office/powerpoint/2010/main" val="1076116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Shape 2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2" name="Shape 22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lang="en-US">
              <a:sym typeface="Allerta"/>
            </a:endParaRPr>
          </a:p>
        </p:txBody>
      </p:sp>
      <p:sp>
        <p:nvSpPr>
          <p:cNvPr id="223" name="Shape 22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Allerta"/>
                <a:ea typeface="Allerta"/>
                <a:cs typeface="Allerta"/>
                <a:sym typeface="Allerta"/>
              </a:rPr>
              <a:t>7</a:t>
            </a:fld>
            <a:endParaRPr lang="en-US" sz="1200" b="0" i="0" u="none" strike="noStrike" cap="none">
              <a:solidFill>
                <a:schemeClr val="dk1"/>
              </a:solidFill>
              <a:latin typeface="Allerta"/>
              <a:ea typeface="Allerta"/>
              <a:cs typeface="Allerta"/>
              <a:sym typeface="Allerta"/>
            </a:endParaRPr>
          </a:p>
        </p:txBody>
      </p:sp>
    </p:spTree>
    <p:extLst>
      <p:ext uri="{BB962C8B-B14F-4D97-AF65-F5344CB8AC3E}">
        <p14:creationId xmlns:p14="http://schemas.microsoft.com/office/powerpoint/2010/main" val="19534779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txBox="1">
            <a:spLocks noGrp="1"/>
          </p:cNvSpPr>
          <p:nvPr>
            <p:ph type="body" idx="1"/>
          </p:nvPr>
        </p:nvSpPr>
        <p:spPr>
          <a:xfrm>
            <a:off x="685800" y="4400550"/>
            <a:ext cx="5486399" cy="360045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lang="en-US">
              <a:sym typeface="Allerta"/>
            </a:endParaRPr>
          </a:p>
        </p:txBody>
      </p:sp>
      <p:sp>
        <p:nvSpPr>
          <p:cNvPr id="230" name="Shape 230"/>
          <p:cNvSpPr>
            <a:spLocks noGrp="1" noRot="1" noChangeAspect="1"/>
          </p:cNvSpPr>
          <p:nvPr>
            <p:ph type="sldImg" idx="2"/>
          </p:nvPr>
        </p:nvSpPr>
        <p:spPr>
          <a:xfrm>
            <a:off x="1371600" y="1143000"/>
            <a:ext cx="4114800"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93026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Shape 234"/>
          <p:cNvSpPr>
            <a:spLocks noGrp="1" noRot="1" noChangeAspect="1"/>
          </p:cNvSpPr>
          <p:nvPr>
            <p:ph type="sldImg" idx="2"/>
          </p:nvPr>
        </p:nvSpPr>
        <p:spPr>
          <a:xfrm>
            <a:off x="1371600" y="1143000"/>
            <a:ext cx="4114800"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5" name="Shape 235"/>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dk1"/>
              </a:buClr>
              <a:buSzPct val="25000"/>
              <a:buFont typeface="Allerta"/>
              <a:buNone/>
            </a:pPr>
            <a:endParaRPr lang="en-US"/>
          </a:p>
        </p:txBody>
      </p:sp>
      <p:sp>
        <p:nvSpPr>
          <p:cNvPr id="236" name="Shape 236"/>
          <p:cNvSpPr txBox="1">
            <a:spLocks noGrp="1"/>
          </p:cNvSpPr>
          <p:nvPr>
            <p:ph type="sldNum" idx="12"/>
          </p:nvPr>
        </p:nvSpPr>
        <p:spPr>
          <a:xfrm>
            <a:off x="3884612" y="8685213"/>
            <a:ext cx="2971799" cy="458785"/>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274346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Slide CA and SAP">
    <p:spTree>
      <p:nvGrpSpPr>
        <p:cNvPr id="1" name="Shape 12"/>
        <p:cNvGrpSpPr/>
        <p:nvPr/>
      </p:nvGrpSpPr>
      <p:grpSpPr>
        <a:xfrm>
          <a:off x="0" y="0"/>
          <a:ext cx="0" cy="0"/>
          <a:chOff x="0" y="0"/>
          <a:chExt cx="0" cy="0"/>
        </a:xfrm>
      </p:grpSpPr>
      <p:sp>
        <p:nvSpPr>
          <p:cNvPr id="13" name="Shape 13"/>
          <p:cNvSpPr txBox="1">
            <a:spLocks noGrp="1"/>
          </p:cNvSpPr>
          <p:nvPr>
            <p:ph type="ctrTitle"/>
          </p:nvPr>
        </p:nvSpPr>
        <p:spPr>
          <a:xfrm>
            <a:off x="219318" y="2982072"/>
            <a:ext cx="8619880" cy="850387"/>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50514F"/>
              </a:buClr>
              <a:buFont typeface="Allerta"/>
              <a:buNone/>
              <a:defRPr sz="2800" b="0" i="0" u="none" strike="noStrike" cap="none">
                <a:solidFill>
                  <a:srgbClr val="50514F"/>
                </a:solidFill>
                <a:latin typeface="Allerta"/>
                <a:ea typeface="Allerta"/>
                <a:cs typeface="Allerta"/>
                <a:sym typeface="Allerta"/>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4" name="Shape 14"/>
          <p:cNvSpPr txBox="1">
            <a:spLocks noGrp="1"/>
          </p:cNvSpPr>
          <p:nvPr>
            <p:ph type="subTitle" idx="1"/>
          </p:nvPr>
        </p:nvSpPr>
        <p:spPr>
          <a:xfrm>
            <a:off x="219319" y="3832457"/>
            <a:ext cx="8619878" cy="792405"/>
          </a:xfrm>
          <a:prstGeom prst="rect">
            <a:avLst/>
          </a:prstGeom>
          <a:noFill/>
          <a:ln>
            <a:noFill/>
          </a:ln>
        </p:spPr>
        <p:txBody>
          <a:bodyPr lIns="91425" tIns="91425" rIns="91425" bIns="91425" anchor="t" anchorCtr="0"/>
          <a:lstStyle>
            <a:lvl1pPr marL="0" marR="0" lvl="0"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1pPr>
            <a:lvl2pPr marL="457200" marR="0" lvl="1" indent="0" algn="ctr" rtl="0">
              <a:lnSpc>
                <a:spcPct val="100000"/>
              </a:lnSpc>
              <a:spcBef>
                <a:spcPts val="400"/>
              </a:spcBef>
              <a:spcAft>
                <a:spcPts val="0"/>
              </a:spcAft>
              <a:buClr>
                <a:srgbClr val="888888"/>
              </a:buClr>
              <a:buFont typeface="Arial"/>
              <a:buNone/>
              <a:defRPr sz="2000" b="0" i="0" u="none" strike="noStrike" cap="none">
                <a:solidFill>
                  <a:srgbClr val="888888"/>
                </a:solidFill>
                <a:latin typeface="Allerta"/>
                <a:ea typeface="Allerta"/>
                <a:cs typeface="Allerta"/>
                <a:sym typeface="Allerta"/>
              </a:defRPr>
            </a:lvl2pPr>
            <a:lvl3pPr marL="914400" marR="0" lvl="2" indent="0" algn="ctr" rtl="0">
              <a:lnSpc>
                <a:spcPct val="100000"/>
              </a:lnSpc>
              <a:spcBef>
                <a:spcPts val="360"/>
              </a:spcBef>
              <a:spcAft>
                <a:spcPts val="0"/>
              </a:spcAft>
              <a:buClr>
                <a:srgbClr val="888888"/>
              </a:buClr>
              <a:buFont typeface="Arial"/>
              <a:buNone/>
              <a:defRPr sz="1800" b="0" i="0" u="none" strike="noStrike" cap="none">
                <a:solidFill>
                  <a:srgbClr val="888888"/>
                </a:solidFill>
                <a:latin typeface="Allerta"/>
                <a:ea typeface="Allerta"/>
                <a:cs typeface="Allerta"/>
                <a:sym typeface="Allerta"/>
              </a:defRPr>
            </a:lvl3pPr>
            <a:lvl4pPr marL="1371600" marR="0" lvl="3" indent="0" algn="ctr" rtl="0">
              <a:lnSpc>
                <a:spcPct val="100000"/>
              </a:lnSpc>
              <a:spcBef>
                <a:spcPts val="320"/>
              </a:spcBef>
              <a:spcAft>
                <a:spcPts val="0"/>
              </a:spcAft>
              <a:buClr>
                <a:srgbClr val="888888"/>
              </a:buClr>
              <a:buFont typeface="Arial"/>
              <a:buNone/>
              <a:defRPr sz="1600" b="0" i="0" u="none" strike="noStrike" cap="none">
                <a:solidFill>
                  <a:srgbClr val="888888"/>
                </a:solidFill>
                <a:latin typeface="Allerta"/>
                <a:ea typeface="Allerta"/>
                <a:cs typeface="Allerta"/>
                <a:sym typeface="Allerta"/>
              </a:defRPr>
            </a:lvl4pPr>
            <a:lvl5pPr marL="1828800" marR="0" lvl="4" indent="0" algn="ctr" rtl="0">
              <a:lnSpc>
                <a:spcPct val="100000"/>
              </a:lnSpc>
              <a:spcBef>
                <a:spcPts val="320"/>
              </a:spcBef>
              <a:spcAft>
                <a:spcPts val="0"/>
              </a:spcAft>
              <a:buClr>
                <a:srgbClr val="888888"/>
              </a:buClr>
              <a:buFont typeface="Arial"/>
              <a:buNone/>
              <a:defRPr sz="1600" b="0" i="0" u="none" strike="noStrike" cap="none">
                <a:solidFill>
                  <a:srgbClr val="888888"/>
                </a:solidFill>
                <a:latin typeface="Allerta"/>
                <a:ea typeface="Allerta"/>
                <a:cs typeface="Allerta"/>
                <a:sym typeface="Allerta"/>
              </a:defRPr>
            </a:lvl5pPr>
            <a:lvl6pPr marL="2286000" marR="0" lvl="5" indent="0" algn="ctr" rtl="0">
              <a:lnSpc>
                <a:spcPct val="100000"/>
              </a:lnSpc>
              <a:spcBef>
                <a:spcPts val="400"/>
              </a:spcBef>
              <a:spcAft>
                <a:spcPts val="0"/>
              </a:spcAft>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lnSpc>
                <a:spcPct val="100000"/>
              </a:lnSpc>
              <a:spcBef>
                <a:spcPts val="400"/>
              </a:spcBef>
              <a:spcAft>
                <a:spcPts val="0"/>
              </a:spcAft>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lnSpc>
                <a:spcPct val="100000"/>
              </a:lnSpc>
              <a:spcBef>
                <a:spcPts val="400"/>
              </a:spcBef>
              <a:spcAft>
                <a:spcPts val="0"/>
              </a:spcAft>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lnSpc>
                <a:spcPct val="100000"/>
              </a:lnSpc>
              <a:spcBef>
                <a:spcPts val="400"/>
              </a:spcBef>
              <a:spcAft>
                <a:spcPts val="0"/>
              </a:spcAft>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15" name="Shape 15"/>
          <p:cNvSpPr/>
          <p:nvPr/>
        </p:nvSpPr>
        <p:spPr>
          <a:xfrm>
            <a:off x="0" y="1737610"/>
            <a:ext cx="9144000" cy="111125"/>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pic>
        <p:nvPicPr>
          <p:cNvPr id="16" name="Shape 16"/>
          <p:cNvPicPr preferRelativeResize="0"/>
          <p:nvPr/>
        </p:nvPicPr>
        <p:blipFill rotWithShape="1">
          <a:blip r:embed="rId2">
            <a:alphaModFix/>
          </a:blip>
          <a:srcRect/>
          <a:stretch/>
        </p:blipFill>
        <p:spPr>
          <a:xfrm>
            <a:off x="304801" y="394130"/>
            <a:ext cx="2235199" cy="210147"/>
          </a:xfrm>
          <a:prstGeom prst="rect">
            <a:avLst/>
          </a:prstGeom>
          <a:noFill/>
          <a:ln>
            <a:noFill/>
          </a:ln>
        </p:spPr>
      </p:pic>
      <p:pic>
        <p:nvPicPr>
          <p:cNvPr id="17" name="Shape 17"/>
          <p:cNvPicPr preferRelativeResize="0"/>
          <p:nvPr/>
        </p:nvPicPr>
        <p:blipFill rotWithShape="1">
          <a:blip r:embed="rId3">
            <a:alphaModFix/>
          </a:blip>
          <a:srcRect/>
          <a:stretch/>
        </p:blipFill>
        <p:spPr>
          <a:xfrm>
            <a:off x="304800" y="5840889"/>
            <a:ext cx="1313901" cy="50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Chart Page">
    <p:spTree>
      <p:nvGrpSpPr>
        <p:cNvPr id="1" name="Shape 75"/>
        <p:cNvGrpSpPr/>
        <p:nvPr/>
      </p:nvGrpSpPr>
      <p:grpSpPr>
        <a:xfrm>
          <a:off x="0" y="0"/>
          <a:ext cx="0" cy="0"/>
          <a:chOff x="0" y="0"/>
          <a:chExt cx="0" cy="0"/>
        </a:xfrm>
      </p:grpSpPr>
      <p:sp>
        <p:nvSpPr>
          <p:cNvPr id="76" name="Shape 76"/>
          <p:cNvSpPr>
            <a:spLocks noGrp="1"/>
          </p:cNvSpPr>
          <p:nvPr>
            <p:ph type="chart" idx="2"/>
          </p:nvPr>
        </p:nvSpPr>
        <p:spPr>
          <a:xfrm>
            <a:off x="304800" y="1575486"/>
            <a:ext cx="8534399" cy="4525963"/>
          </a:xfrm>
          <a:prstGeom prst="rect">
            <a:avLst/>
          </a:prstGeom>
          <a:noFill/>
          <a:ln>
            <a:noFill/>
          </a:ln>
        </p:spPr>
        <p:txBody>
          <a:bodyPr lIns="91425" tIns="91425" rIns="91425" bIns="91425" anchor="t" anchorCtr="0"/>
          <a:lstStyle>
            <a:lvl1pPr marL="342900" marR="0" lvl="0" indent="-63500" algn="l" rtl="0">
              <a:lnSpc>
                <a:spcPct val="100000"/>
              </a:lnSpc>
              <a:spcBef>
                <a:spcPts val="440"/>
              </a:spcBef>
              <a:spcAft>
                <a:spcPts val="0"/>
              </a:spcAft>
              <a:buClr>
                <a:srgbClr val="595959"/>
              </a:buClr>
              <a:buSzPct val="100000"/>
              <a:buFont typeface="Arial"/>
              <a:buChar char="•"/>
              <a:defRPr sz="2200" b="0" i="0" u="none" strike="noStrike" cap="none">
                <a:solidFill>
                  <a:srgbClr val="595959"/>
                </a:solidFill>
                <a:latin typeface="Allerta"/>
                <a:ea typeface="Allerta"/>
                <a:cs typeface="Allerta"/>
                <a:sym typeface="Allerta"/>
              </a:defRPr>
            </a:lvl1pPr>
            <a:lvl2pPr marL="742950" marR="0" lvl="1" indent="-3175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2pPr>
            <a:lvl3pPr marL="1143000" marR="0" lvl="2" indent="0" algn="l" rtl="0">
              <a:lnSpc>
                <a:spcPct val="100000"/>
              </a:lnSpc>
              <a:spcBef>
                <a:spcPts val="360"/>
              </a:spcBef>
              <a:spcAft>
                <a:spcPts val="0"/>
              </a:spcAft>
              <a:buClr>
                <a:srgbClr val="595959"/>
              </a:buClr>
              <a:buSzPct val="100000"/>
              <a:buFont typeface="Arial"/>
              <a:buChar char="•"/>
              <a:defRPr sz="1800" b="0" i="0" u="none" strike="noStrike" cap="none">
                <a:solidFill>
                  <a:srgbClr val="595959"/>
                </a:solidFill>
                <a:latin typeface="Allerta"/>
                <a:ea typeface="Allerta"/>
                <a:cs typeface="Allerta"/>
                <a:sym typeface="Allerta"/>
              </a:defRPr>
            </a:lvl3pPr>
            <a:lvl4pPr marL="1600200" marR="0" lvl="3"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4pPr>
            <a:lvl5pPr marL="2057400" marR="0" lvl="4"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title"/>
          </p:nvPr>
        </p:nvSpPr>
        <p:spPr>
          <a:xfrm>
            <a:off x="304800" y="274637"/>
            <a:ext cx="8534399"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595959"/>
              </a:buClr>
              <a:buFont typeface="Allerta"/>
              <a:buNone/>
              <a:defRPr sz="2400" b="0" i="0" u="none" strike="noStrike" cap="none">
                <a:solidFill>
                  <a:srgbClr val="595959"/>
                </a:solidFill>
                <a:latin typeface="Allerta"/>
                <a:ea typeface="Allerta"/>
                <a:cs typeface="Allerta"/>
                <a:sym typeface="Allerta"/>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78" name="Shape 78"/>
          <p:cNvSpPr/>
          <p:nvPr/>
        </p:nvSpPr>
        <p:spPr>
          <a:xfrm>
            <a:off x="0" y="6330471"/>
            <a:ext cx="9153069" cy="540225"/>
          </a:xfrm>
          <a:prstGeom prst="rect">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79" name="Shape 79"/>
          <p:cNvSpPr txBox="1"/>
          <p:nvPr/>
        </p:nvSpPr>
        <p:spPr>
          <a:xfrm>
            <a:off x="7571684" y="6483773"/>
            <a:ext cx="1458265" cy="24621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50514F"/>
              </a:buClr>
              <a:buSzPct val="25000"/>
              <a:buFont typeface="Allerta"/>
              <a:buNone/>
            </a:pPr>
            <a:fld id="{00000000-1234-1234-1234-123412341234}" type="slidenum">
              <a:rPr lang="en-US" sz="1000" b="0" i="0" u="none" strike="noStrike" cap="none">
                <a:solidFill>
                  <a:srgbClr val="50514F"/>
                </a:solidFill>
                <a:latin typeface="Allerta"/>
                <a:ea typeface="Allerta"/>
                <a:cs typeface="Allerta"/>
                <a:sym typeface="Allerta"/>
              </a:rPr>
              <a:t>‹#›</a:t>
            </a:fld>
            <a:r>
              <a:rPr lang="en-US" sz="1000" b="0" i="0" u="none" strike="noStrike" cap="none">
                <a:solidFill>
                  <a:srgbClr val="50514F"/>
                </a:solidFill>
                <a:latin typeface="Allerta"/>
                <a:ea typeface="Allerta"/>
                <a:cs typeface="Allerta"/>
                <a:sym typeface="Allerta"/>
              </a:rPr>
              <a:t> </a:t>
            </a:r>
          </a:p>
        </p:txBody>
      </p:sp>
      <p:pic>
        <p:nvPicPr>
          <p:cNvPr id="80" name="Shape 80"/>
          <p:cNvPicPr preferRelativeResize="0"/>
          <p:nvPr/>
        </p:nvPicPr>
        <p:blipFill rotWithShape="1">
          <a:blip r:embed="rId2">
            <a:alphaModFix/>
          </a:blip>
          <a:srcRect/>
          <a:stretch/>
        </p:blipFill>
        <p:spPr>
          <a:xfrm>
            <a:off x="304800" y="6503298"/>
            <a:ext cx="1746503" cy="164201"/>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Picture or graphic">
    <p:spTree>
      <p:nvGrpSpPr>
        <p:cNvPr id="1" name="Shape 81"/>
        <p:cNvGrpSpPr/>
        <p:nvPr/>
      </p:nvGrpSpPr>
      <p:grpSpPr>
        <a:xfrm>
          <a:off x="0" y="0"/>
          <a:ext cx="0" cy="0"/>
          <a:chOff x="0" y="0"/>
          <a:chExt cx="0" cy="0"/>
        </a:xfrm>
      </p:grpSpPr>
      <p:sp>
        <p:nvSpPr>
          <p:cNvPr id="82" name="Shape 82"/>
          <p:cNvSpPr>
            <a:spLocks noGrp="1"/>
          </p:cNvSpPr>
          <p:nvPr>
            <p:ph type="pic" idx="2"/>
          </p:nvPr>
        </p:nvSpPr>
        <p:spPr>
          <a:xfrm>
            <a:off x="304800" y="1575486"/>
            <a:ext cx="8572500" cy="4525963"/>
          </a:xfrm>
          <a:prstGeom prst="rect">
            <a:avLst/>
          </a:prstGeom>
          <a:noFill/>
          <a:ln>
            <a:noFill/>
          </a:ln>
        </p:spPr>
        <p:txBody>
          <a:bodyPr lIns="91425" tIns="91425" rIns="91425" bIns="91425" anchor="t" anchorCtr="0"/>
          <a:lstStyle>
            <a:lvl1pPr marL="342900" marR="0" lvl="0" indent="-63500" algn="l" rtl="0">
              <a:lnSpc>
                <a:spcPct val="100000"/>
              </a:lnSpc>
              <a:spcBef>
                <a:spcPts val="440"/>
              </a:spcBef>
              <a:spcAft>
                <a:spcPts val="0"/>
              </a:spcAft>
              <a:buClr>
                <a:srgbClr val="595959"/>
              </a:buClr>
              <a:buSzPct val="100000"/>
              <a:buFont typeface="Arial"/>
              <a:buChar char="•"/>
              <a:defRPr sz="2200" b="0" i="0" u="none" strike="noStrike" cap="none">
                <a:solidFill>
                  <a:srgbClr val="595959"/>
                </a:solidFill>
                <a:latin typeface="Allerta"/>
                <a:ea typeface="Allerta"/>
                <a:cs typeface="Allerta"/>
                <a:sym typeface="Allerta"/>
              </a:defRPr>
            </a:lvl1pPr>
            <a:lvl2pPr marL="742950" marR="0" lvl="1" indent="-3175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2pPr>
            <a:lvl3pPr marL="1143000" marR="0" lvl="2" indent="0" algn="l" rtl="0">
              <a:lnSpc>
                <a:spcPct val="100000"/>
              </a:lnSpc>
              <a:spcBef>
                <a:spcPts val="360"/>
              </a:spcBef>
              <a:spcAft>
                <a:spcPts val="0"/>
              </a:spcAft>
              <a:buClr>
                <a:srgbClr val="595959"/>
              </a:buClr>
              <a:buSzPct val="100000"/>
              <a:buFont typeface="Arial"/>
              <a:buChar char="•"/>
              <a:defRPr sz="1800" b="0" i="0" u="none" strike="noStrike" cap="none">
                <a:solidFill>
                  <a:srgbClr val="595959"/>
                </a:solidFill>
                <a:latin typeface="Allerta"/>
                <a:ea typeface="Allerta"/>
                <a:cs typeface="Allerta"/>
                <a:sym typeface="Allerta"/>
              </a:defRPr>
            </a:lvl3pPr>
            <a:lvl4pPr marL="1600200" marR="0" lvl="3"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4pPr>
            <a:lvl5pPr marL="2057400" marR="0" lvl="4"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title"/>
          </p:nvPr>
        </p:nvSpPr>
        <p:spPr>
          <a:xfrm>
            <a:off x="304800" y="274637"/>
            <a:ext cx="8572500"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595959"/>
              </a:buClr>
              <a:buFont typeface="Allerta"/>
              <a:buNone/>
              <a:defRPr sz="2400" b="0" i="0" u="none" strike="noStrike" cap="none">
                <a:solidFill>
                  <a:srgbClr val="595959"/>
                </a:solidFill>
                <a:latin typeface="Allerta"/>
                <a:ea typeface="Allerta"/>
                <a:cs typeface="Allerta"/>
                <a:sym typeface="Allerta"/>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84" name="Shape 84"/>
          <p:cNvSpPr/>
          <p:nvPr/>
        </p:nvSpPr>
        <p:spPr>
          <a:xfrm>
            <a:off x="0" y="6330471"/>
            <a:ext cx="9153069" cy="540225"/>
          </a:xfrm>
          <a:prstGeom prst="rect">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85" name="Shape 85"/>
          <p:cNvSpPr txBox="1"/>
          <p:nvPr/>
        </p:nvSpPr>
        <p:spPr>
          <a:xfrm>
            <a:off x="7571684" y="6483773"/>
            <a:ext cx="1458265" cy="24621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50514F"/>
              </a:buClr>
              <a:buSzPct val="25000"/>
              <a:buFont typeface="Allerta"/>
              <a:buNone/>
            </a:pPr>
            <a:fld id="{00000000-1234-1234-1234-123412341234}" type="slidenum">
              <a:rPr lang="en-US" sz="1000" b="0" i="0" u="none" strike="noStrike" cap="none">
                <a:solidFill>
                  <a:srgbClr val="50514F"/>
                </a:solidFill>
                <a:latin typeface="Allerta"/>
                <a:ea typeface="Allerta"/>
                <a:cs typeface="Allerta"/>
                <a:sym typeface="Allerta"/>
              </a:rPr>
              <a:t>‹#›</a:t>
            </a:fld>
            <a:r>
              <a:rPr lang="en-US" sz="1000" b="0" i="0" u="none" strike="noStrike" cap="none">
                <a:solidFill>
                  <a:srgbClr val="50514F"/>
                </a:solidFill>
                <a:latin typeface="Allerta"/>
                <a:ea typeface="Allerta"/>
                <a:cs typeface="Allerta"/>
                <a:sym typeface="Allerta"/>
              </a:rPr>
              <a:t> </a:t>
            </a:r>
          </a:p>
        </p:txBody>
      </p:sp>
      <p:pic>
        <p:nvPicPr>
          <p:cNvPr id="86" name="Shape 86"/>
          <p:cNvPicPr preferRelativeResize="0"/>
          <p:nvPr/>
        </p:nvPicPr>
        <p:blipFill rotWithShape="1">
          <a:blip r:embed="rId2">
            <a:alphaModFix/>
          </a:blip>
          <a:srcRect/>
          <a:stretch/>
        </p:blipFill>
        <p:spPr>
          <a:xfrm>
            <a:off x="304800" y="6503298"/>
            <a:ext cx="1746503" cy="164201"/>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ontents Page">
    <p:spTree>
      <p:nvGrpSpPr>
        <p:cNvPr id="1" name="Shape 87"/>
        <p:cNvGrpSpPr/>
        <p:nvPr/>
      </p:nvGrpSpPr>
      <p:grpSpPr>
        <a:xfrm>
          <a:off x="0" y="0"/>
          <a:ext cx="0" cy="0"/>
          <a:chOff x="0" y="0"/>
          <a:chExt cx="0" cy="0"/>
        </a:xfrm>
      </p:grpSpPr>
      <p:sp>
        <p:nvSpPr>
          <p:cNvPr id="88" name="Shape 88"/>
          <p:cNvSpPr/>
          <p:nvPr/>
        </p:nvSpPr>
        <p:spPr>
          <a:xfrm>
            <a:off x="0" y="6330471"/>
            <a:ext cx="9153069" cy="540225"/>
          </a:xfrm>
          <a:prstGeom prst="rect">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rgbClr val="1C9963"/>
              </a:solidFill>
              <a:latin typeface="Calibri"/>
              <a:ea typeface="Calibri"/>
              <a:cs typeface="Calibri"/>
              <a:sym typeface="Calibri"/>
            </a:endParaRPr>
          </a:p>
        </p:txBody>
      </p:sp>
      <p:sp>
        <p:nvSpPr>
          <p:cNvPr id="89" name="Shape 89"/>
          <p:cNvSpPr txBox="1"/>
          <p:nvPr/>
        </p:nvSpPr>
        <p:spPr>
          <a:xfrm>
            <a:off x="7571684" y="6483773"/>
            <a:ext cx="1458265" cy="24621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50514F"/>
              </a:buClr>
              <a:buSzPct val="25000"/>
              <a:buFont typeface="Allerta"/>
              <a:buNone/>
            </a:pPr>
            <a:fld id="{00000000-1234-1234-1234-123412341234}" type="slidenum">
              <a:rPr lang="en-US" sz="1000" b="0" i="0" u="none" strike="noStrike" cap="none">
                <a:solidFill>
                  <a:srgbClr val="50514F"/>
                </a:solidFill>
                <a:latin typeface="Allerta"/>
                <a:ea typeface="Allerta"/>
                <a:cs typeface="Allerta"/>
                <a:sym typeface="Allerta"/>
              </a:rPr>
              <a:t>‹#›</a:t>
            </a:fld>
            <a:r>
              <a:rPr lang="en-US" sz="1000" b="0" i="0" u="none" strike="noStrike" cap="none">
                <a:solidFill>
                  <a:srgbClr val="50514F"/>
                </a:solidFill>
                <a:latin typeface="Allerta"/>
                <a:ea typeface="Allerta"/>
                <a:cs typeface="Allerta"/>
                <a:sym typeface="Allerta"/>
              </a:rPr>
              <a:t> </a:t>
            </a:r>
          </a:p>
        </p:txBody>
      </p:sp>
      <p:sp>
        <p:nvSpPr>
          <p:cNvPr id="90" name="Shape 90"/>
          <p:cNvSpPr txBox="1">
            <a:spLocks noGrp="1"/>
          </p:cNvSpPr>
          <p:nvPr>
            <p:ph type="title"/>
          </p:nvPr>
        </p:nvSpPr>
        <p:spPr>
          <a:xfrm>
            <a:off x="304800" y="2914650"/>
            <a:ext cx="3584576"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595959"/>
              </a:buClr>
              <a:buFont typeface="Allerta"/>
              <a:buNone/>
              <a:defRPr sz="2400" b="0" i="0" u="none" strike="noStrike" cap="none">
                <a:solidFill>
                  <a:srgbClr val="595959"/>
                </a:solidFill>
                <a:latin typeface="Allerta"/>
                <a:ea typeface="Allerta"/>
                <a:cs typeface="Allerta"/>
                <a:sym typeface="Allerta"/>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91" name="Shape 91"/>
          <p:cNvSpPr txBox="1">
            <a:spLocks noGrp="1"/>
          </p:cNvSpPr>
          <p:nvPr>
            <p:ph type="body" idx="1"/>
          </p:nvPr>
        </p:nvSpPr>
        <p:spPr>
          <a:xfrm>
            <a:off x="4624612" y="1858449"/>
            <a:ext cx="2444750" cy="539749"/>
          </a:xfrm>
          <a:prstGeom prst="rect">
            <a:avLst/>
          </a:prstGeom>
          <a:noFill/>
          <a:ln>
            <a:noFill/>
          </a:ln>
        </p:spPr>
        <p:txBody>
          <a:bodyPr lIns="91425" tIns="91425" rIns="91425" bIns="91425" anchor="t" anchorCtr="0"/>
          <a:lstStyle>
            <a:lvl1pPr marL="0" marR="0" lvl="0" indent="0" algn="r"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1pPr>
            <a:lvl2pPr marL="457200" marR="0" lvl="1"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2pPr>
            <a:lvl3pPr marL="914400" marR="0" lvl="2" indent="0" algn="l" rtl="0">
              <a:lnSpc>
                <a:spcPct val="100000"/>
              </a:lnSpc>
              <a:spcBef>
                <a:spcPts val="360"/>
              </a:spcBef>
              <a:spcAft>
                <a:spcPts val="0"/>
              </a:spcAft>
              <a:buClr>
                <a:srgbClr val="595959"/>
              </a:buClr>
              <a:buFont typeface="Arial"/>
              <a:buNone/>
              <a:defRPr sz="1800" b="0" i="0" u="none" strike="noStrike" cap="none">
                <a:solidFill>
                  <a:srgbClr val="595959"/>
                </a:solidFill>
                <a:latin typeface="Allerta"/>
                <a:ea typeface="Allerta"/>
                <a:cs typeface="Allerta"/>
                <a:sym typeface="Allerta"/>
              </a:defRPr>
            </a:lvl3pPr>
            <a:lvl4pPr marL="1371600" marR="0" lvl="3"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4pPr>
            <a:lvl5pPr marL="1828800" marR="0" lvl="4"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body" idx="2"/>
          </p:nvPr>
        </p:nvSpPr>
        <p:spPr>
          <a:xfrm>
            <a:off x="7209514" y="1858449"/>
            <a:ext cx="1447346" cy="539749"/>
          </a:xfrm>
          <a:prstGeom prst="rect">
            <a:avLst/>
          </a:prstGeom>
          <a:noFill/>
          <a:ln>
            <a:noFill/>
          </a:ln>
        </p:spPr>
        <p:txBody>
          <a:bodyPr lIns="91425" tIns="91425" rIns="91425" bIns="91425" anchor="t" anchorCtr="0"/>
          <a:lstStyle>
            <a:lvl1pPr marL="0" marR="0" lvl="0"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1pPr>
            <a:lvl2pPr marL="457200" marR="0" lvl="1"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2pPr>
            <a:lvl3pPr marL="914400" marR="0" lvl="2" indent="0" algn="l" rtl="0">
              <a:lnSpc>
                <a:spcPct val="100000"/>
              </a:lnSpc>
              <a:spcBef>
                <a:spcPts val="360"/>
              </a:spcBef>
              <a:spcAft>
                <a:spcPts val="0"/>
              </a:spcAft>
              <a:buClr>
                <a:srgbClr val="595959"/>
              </a:buClr>
              <a:buFont typeface="Arial"/>
              <a:buNone/>
              <a:defRPr sz="1800" b="0" i="0" u="none" strike="noStrike" cap="none">
                <a:solidFill>
                  <a:srgbClr val="595959"/>
                </a:solidFill>
                <a:latin typeface="Allerta"/>
                <a:ea typeface="Allerta"/>
                <a:cs typeface="Allerta"/>
                <a:sym typeface="Allerta"/>
              </a:defRPr>
            </a:lvl3pPr>
            <a:lvl4pPr marL="1371600" marR="0" lvl="3"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4pPr>
            <a:lvl5pPr marL="1828800" marR="0" lvl="4"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3" name="Shape 93"/>
          <p:cNvSpPr txBox="1">
            <a:spLocks noGrp="1"/>
          </p:cNvSpPr>
          <p:nvPr>
            <p:ph type="body" idx="3"/>
          </p:nvPr>
        </p:nvSpPr>
        <p:spPr>
          <a:xfrm>
            <a:off x="4624612" y="2400626"/>
            <a:ext cx="2444750" cy="539749"/>
          </a:xfrm>
          <a:prstGeom prst="rect">
            <a:avLst/>
          </a:prstGeom>
          <a:noFill/>
          <a:ln>
            <a:noFill/>
          </a:ln>
        </p:spPr>
        <p:txBody>
          <a:bodyPr lIns="91425" tIns="91425" rIns="91425" bIns="91425" anchor="t" anchorCtr="0"/>
          <a:lstStyle>
            <a:lvl1pPr marL="0" marR="0" lvl="0" indent="0" algn="r"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1pPr>
            <a:lvl2pPr marL="457200" marR="0" lvl="1"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2pPr>
            <a:lvl3pPr marL="914400" marR="0" lvl="2" indent="0" algn="l" rtl="0">
              <a:lnSpc>
                <a:spcPct val="100000"/>
              </a:lnSpc>
              <a:spcBef>
                <a:spcPts val="360"/>
              </a:spcBef>
              <a:spcAft>
                <a:spcPts val="0"/>
              </a:spcAft>
              <a:buClr>
                <a:srgbClr val="595959"/>
              </a:buClr>
              <a:buFont typeface="Arial"/>
              <a:buNone/>
              <a:defRPr sz="1800" b="0" i="0" u="none" strike="noStrike" cap="none">
                <a:solidFill>
                  <a:srgbClr val="595959"/>
                </a:solidFill>
                <a:latin typeface="Allerta"/>
                <a:ea typeface="Allerta"/>
                <a:cs typeface="Allerta"/>
                <a:sym typeface="Allerta"/>
              </a:defRPr>
            </a:lvl3pPr>
            <a:lvl4pPr marL="1371600" marR="0" lvl="3"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4pPr>
            <a:lvl5pPr marL="1828800" marR="0" lvl="4"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4" name="Shape 94"/>
          <p:cNvSpPr txBox="1">
            <a:spLocks noGrp="1"/>
          </p:cNvSpPr>
          <p:nvPr>
            <p:ph type="body" idx="4"/>
          </p:nvPr>
        </p:nvSpPr>
        <p:spPr>
          <a:xfrm>
            <a:off x="7209514" y="2400626"/>
            <a:ext cx="1447346" cy="539749"/>
          </a:xfrm>
          <a:prstGeom prst="rect">
            <a:avLst/>
          </a:prstGeom>
          <a:noFill/>
          <a:ln>
            <a:noFill/>
          </a:ln>
        </p:spPr>
        <p:txBody>
          <a:bodyPr lIns="91425" tIns="91425" rIns="91425" bIns="91425" anchor="t" anchorCtr="0"/>
          <a:lstStyle>
            <a:lvl1pPr marL="0" marR="0" lvl="0"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1pPr>
            <a:lvl2pPr marL="457200" marR="0" lvl="1"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2pPr>
            <a:lvl3pPr marL="914400" marR="0" lvl="2" indent="0" algn="l" rtl="0">
              <a:lnSpc>
                <a:spcPct val="100000"/>
              </a:lnSpc>
              <a:spcBef>
                <a:spcPts val="360"/>
              </a:spcBef>
              <a:spcAft>
                <a:spcPts val="0"/>
              </a:spcAft>
              <a:buClr>
                <a:srgbClr val="595959"/>
              </a:buClr>
              <a:buFont typeface="Arial"/>
              <a:buNone/>
              <a:defRPr sz="1800" b="0" i="0" u="none" strike="noStrike" cap="none">
                <a:solidFill>
                  <a:srgbClr val="595959"/>
                </a:solidFill>
                <a:latin typeface="Allerta"/>
                <a:ea typeface="Allerta"/>
                <a:cs typeface="Allerta"/>
                <a:sym typeface="Allerta"/>
              </a:defRPr>
            </a:lvl3pPr>
            <a:lvl4pPr marL="1371600" marR="0" lvl="3"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4pPr>
            <a:lvl5pPr marL="1828800" marR="0" lvl="4"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5" name="Shape 95"/>
          <p:cNvSpPr txBox="1">
            <a:spLocks noGrp="1"/>
          </p:cNvSpPr>
          <p:nvPr>
            <p:ph type="body" idx="5"/>
          </p:nvPr>
        </p:nvSpPr>
        <p:spPr>
          <a:xfrm>
            <a:off x="4624612" y="2955016"/>
            <a:ext cx="2444750" cy="539749"/>
          </a:xfrm>
          <a:prstGeom prst="rect">
            <a:avLst/>
          </a:prstGeom>
          <a:noFill/>
          <a:ln>
            <a:noFill/>
          </a:ln>
        </p:spPr>
        <p:txBody>
          <a:bodyPr lIns="91425" tIns="91425" rIns="91425" bIns="91425" anchor="t" anchorCtr="0"/>
          <a:lstStyle>
            <a:lvl1pPr marL="0" marR="0" lvl="0" indent="0" algn="r"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1pPr>
            <a:lvl2pPr marL="457200" marR="0" lvl="1"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2pPr>
            <a:lvl3pPr marL="914400" marR="0" lvl="2" indent="0" algn="l" rtl="0">
              <a:lnSpc>
                <a:spcPct val="100000"/>
              </a:lnSpc>
              <a:spcBef>
                <a:spcPts val="360"/>
              </a:spcBef>
              <a:spcAft>
                <a:spcPts val="0"/>
              </a:spcAft>
              <a:buClr>
                <a:srgbClr val="595959"/>
              </a:buClr>
              <a:buFont typeface="Arial"/>
              <a:buNone/>
              <a:defRPr sz="1800" b="0" i="0" u="none" strike="noStrike" cap="none">
                <a:solidFill>
                  <a:srgbClr val="595959"/>
                </a:solidFill>
                <a:latin typeface="Allerta"/>
                <a:ea typeface="Allerta"/>
                <a:cs typeface="Allerta"/>
                <a:sym typeface="Allerta"/>
              </a:defRPr>
            </a:lvl3pPr>
            <a:lvl4pPr marL="1371600" marR="0" lvl="3"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4pPr>
            <a:lvl5pPr marL="1828800" marR="0" lvl="4"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6" name="Shape 96"/>
          <p:cNvSpPr txBox="1">
            <a:spLocks noGrp="1"/>
          </p:cNvSpPr>
          <p:nvPr>
            <p:ph type="body" idx="6"/>
          </p:nvPr>
        </p:nvSpPr>
        <p:spPr>
          <a:xfrm>
            <a:off x="7209514" y="2955016"/>
            <a:ext cx="1447346" cy="539749"/>
          </a:xfrm>
          <a:prstGeom prst="rect">
            <a:avLst/>
          </a:prstGeom>
          <a:noFill/>
          <a:ln>
            <a:noFill/>
          </a:ln>
        </p:spPr>
        <p:txBody>
          <a:bodyPr lIns="91425" tIns="91425" rIns="91425" bIns="91425" anchor="t" anchorCtr="0"/>
          <a:lstStyle>
            <a:lvl1pPr marL="0" marR="0" lvl="0"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1pPr>
            <a:lvl2pPr marL="457200" marR="0" lvl="1"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2pPr>
            <a:lvl3pPr marL="914400" marR="0" lvl="2" indent="0" algn="l" rtl="0">
              <a:lnSpc>
                <a:spcPct val="100000"/>
              </a:lnSpc>
              <a:spcBef>
                <a:spcPts val="360"/>
              </a:spcBef>
              <a:spcAft>
                <a:spcPts val="0"/>
              </a:spcAft>
              <a:buClr>
                <a:srgbClr val="595959"/>
              </a:buClr>
              <a:buFont typeface="Arial"/>
              <a:buNone/>
              <a:defRPr sz="1800" b="0" i="0" u="none" strike="noStrike" cap="none">
                <a:solidFill>
                  <a:srgbClr val="595959"/>
                </a:solidFill>
                <a:latin typeface="Allerta"/>
                <a:ea typeface="Allerta"/>
                <a:cs typeface="Allerta"/>
                <a:sym typeface="Allerta"/>
              </a:defRPr>
            </a:lvl3pPr>
            <a:lvl4pPr marL="1371600" marR="0" lvl="3"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4pPr>
            <a:lvl5pPr marL="1828800" marR="0" lvl="4"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7" name="Shape 97"/>
          <p:cNvSpPr txBox="1">
            <a:spLocks noGrp="1"/>
          </p:cNvSpPr>
          <p:nvPr>
            <p:ph type="body" idx="7"/>
          </p:nvPr>
        </p:nvSpPr>
        <p:spPr>
          <a:xfrm>
            <a:off x="4624612" y="3509407"/>
            <a:ext cx="2444750" cy="539749"/>
          </a:xfrm>
          <a:prstGeom prst="rect">
            <a:avLst/>
          </a:prstGeom>
          <a:noFill/>
          <a:ln>
            <a:noFill/>
          </a:ln>
        </p:spPr>
        <p:txBody>
          <a:bodyPr lIns="91425" tIns="91425" rIns="91425" bIns="91425" anchor="t" anchorCtr="0"/>
          <a:lstStyle>
            <a:lvl1pPr marL="0" marR="0" lvl="0" indent="0" algn="r"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1pPr>
            <a:lvl2pPr marL="457200" marR="0" lvl="1"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2pPr>
            <a:lvl3pPr marL="914400" marR="0" lvl="2" indent="0" algn="l" rtl="0">
              <a:lnSpc>
                <a:spcPct val="100000"/>
              </a:lnSpc>
              <a:spcBef>
                <a:spcPts val="360"/>
              </a:spcBef>
              <a:spcAft>
                <a:spcPts val="0"/>
              </a:spcAft>
              <a:buClr>
                <a:srgbClr val="595959"/>
              </a:buClr>
              <a:buFont typeface="Arial"/>
              <a:buNone/>
              <a:defRPr sz="1800" b="0" i="0" u="none" strike="noStrike" cap="none">
                <a:solidFill>
                  <a:srgbClr val="595959"/>
                </a:solidFill>
                <a:latin typeface="Allerta"/>
                <a:ea typeface="Allerta"/>
                <a:cs typeface="Allerta"/>
                <a:sym typeface="Allerta"/>
              </a:defRPr>
            </a:lvl3pPr>
            <a:lvl4pPr marL="1371600" marR="0" lvl="3"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4pPr>
            <a:lvl5pPr marL="1828800" marR="0" lvl="4"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8" name="Shape 98"/>
          <p:cNvSpPr txBox="1">
            <a:spLocks noGrp="1"/>
          </p:cNvSpPr>
          <p:nvPr>
            <p:ph type="body" idx="8"/>
          </p:nvPr>
        </p:nvSpPr>
        <p:spPr>
          <a:xfrm>
            <a:off x="7209514" y="3509407"/>
            <a:ext cx="1447346" cy="539749"/>
          </a:xfrm>
          <a:prstGeom prst="rect">
            <a:avLst/>
          </a:prstGeom>
          <a:noFill/>
          <a:ln>
            <a:noFill/>
          </a:ln>
        </p:spPr>
        <p:txBody>
          <a:bodyPr lIns="91425" tIns="91425" rIns="91425" bIns="91425" anchor="t" anchorCtr="0"/>
          <a:lstStyle>
            <a:lvl1pPr marL="0" marR="0" lvl="0"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1pPr>
            <a:lvl2pPr marL="457200" marR="0" lvl="1"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2pPr>
            <a:lvl3pPr marL="914400" marR="0" lvl="2" indent="0" algn="l" rtl="0">
              <a:lnSpc>
                <a:spcPct val="100000"/>
              </a:lnSpc>
              <a:spcBef>
                <a:spcPts val="360"/>
              </a:spcBef>
              <a:spcAft>
                <a:spcPts val="0"/>
              </a:spcAft>
              <a:buClr>
                <a:srgbClr val="595959"/>
              </a:buClr>
              <a:buFont typeface="Arial"/>
              <a:buNone/>
              <a:defRPr sz="1800" b="0" i="0" u="none" strike="noStrike" cap="none">
                <a:solidFill>
                  <a:srgbClr val="595959"/>
                </a:solidFill>
                <a:latin typeface="Allerta"/>
                <a:ea typeface="Allerta"/>
                <a:cs typeface="Allerta"/>
                <a:sym typeface="Allerta"/>
              </a:defRPr>
            </a:lvl3pPr>
            <a:lvl4pPr marL="1371600" marR="0" lvl="3"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4pPr>
            <a:lvl5pPr marL="1828800" marR="0" lvl="4"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9" name="Shape 99"/>
          <p:cNvSpPr txBox="1">
            <a:spLocks noGrp="1"/>
          </p:cNvSpPr>
          <p:nvPr>
            <p:ph type="body" idx="9"/>
          </p:nvPr>
        </p:nvSpPr>
        <p:spPr>
          <a:xfrm>
            <a:off x="4624612" y="4063798"/>
            <a:ext cx="2444750" cy="539749"/>
          </a:xfrm>
          <a:prstGeom prst="rect">
            <a:avLst/>
          </a:prstGeom>
          <a:noFill/>
          <a:ln>
            <a:noFill/>
          </a:ln>
        </p:spPr>
        <p:txBody>
          <a:bodyPr lIns="91425" tIns="91425" rIns="91425" bIns="91425" anchor="t" anchorCtr="0"/>
          <a:lstStyle>
            <a:lvl1pPr marL="0" marR="0" lvl="0" indent="0" algn="r"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1pPr>
            <a:lvl2pPr marL="457200" marR="0" lvl="1"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2pPr>
            <a:lvl3pPr marL="914400" marR="0" lvl="2" indent="0" algn="l" rtl="0">
              <a:lnSpc>
                <a:spcPct val="100000"/>
              </a:lnSpc>
              <a:spcBef>
                <a:spcPts val="360"/>
              </a:spcBef>
              <a:spcAft>
                <a:spcPts val="0"/>
              </a:spcAft>
              <a:buClr>
                <a:srgbClr val="595959"/>
              </a:buClr>
              <a:buFont typeface="Arial"/>
              <a:buNone/>
              <a:defRPr sz="1800" b="0" i="0" u="none" strike="noStrike" cap="none">
                <a:solidFill>
                  <a:srgbClr val="595959"/>
                </a:solidFill>
                <a:latin typeface="Allerta"/>
                <a:ea typeface="Allerta"/>
                <a:cs typeface="Allerta"/>
                <a:sym typeface="Allerta"/>
              </a:defRPr>
            </a:lvl3pPr>
            <a:lvl4pPr marL="1371600" marR="0" lvl="3"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4pPr>
            <a:lvl5pPr marL="1828800" marR="0" lvl="4"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0" name="Shape 100"/>
          <p:cNvSpPr txBox="1">
            <a:spLocks noGrp="1"/>
          </p:cNvSpPr>
          <p:nvPr>
            <p:ph type="body" idx="13"/>
          </p:nvPr>
        </p:nvSpPr>
        <p:spPr>
          <a:xfrm>
            <a:off x="7209514" y="4063798"/>
            <a:ext cx="1447346" cy="539749"/>
          </a:xfrm>
          <a:prstGeom prst="rect">
            <a:avLst/>
          </a:prstGeom>
          <a:noFill/>
          <a:ln>
            <a:noFill/>
          </a:ln>
        </p:spPr>
        <p:txBody>
          <a:bodyPr lIns="91425" tIns="91425" rIns="91425" bIns="91425" anchor="t" anchorCtr="0"/>
          <a:lstStyle>
            <a:lvl1pPr marL="0" marR="0" lvl="0"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1pPr>
            <a:lvl2pPr marL="457200" marR="0" lvl="1"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2pPr>
            <a:lvl3pPr marL="914400" marR="0" lvl="2" indent="0" algn="l" rtl="0">
              <a:lnSpc>
                <a:spcPct val="100000"/>
              </a:lnSpc>
              <a:spcBef>
                <a:spcPts val="360"/>
              </a:spcBef>
              <a:spcAft>
                <a:spcPts val="0"/>
              </a:spcAft>
              <a:buClr>
                <a:srgbClr val="595959"/>
              </a:buClr>
              <a:buFont typeface="Arial"/>
              <a:buNone/>
              <a:defRPr sz="1800" b="0" i="0" u="none" strike="noStrike" cap="none">
                <a:solidFill>
                  <a:srgbClr val="595959"/>
                </a:solidFill>
                <a:latin typeface="Allerta"/>
                <a:ea typeface="Allerta"/>
                <a:cs typeface="Allerta"/>
                <a:sym typeface="Allerta"/>
              </a:defRPr>
            </a:lvl3pPr>
            <a:lvl4pPr marL="1371600" marR="0" lvl="3"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4pPr>
            <a:lvl5pPr marL="1828800" marR="0" lvl="4"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1" name="Shape 101"/>
          <p:cNvSpPr txBox="1">
            <a:spLocks noGrp="1"/>
          </p:cNvSpPr>
          <p:nvPr>
            <p:ph type="body" idx="14"/>
          </p:nvPr>
        </p:nvSpPr>
        <p:spPr>
          <a:xfrm>
            <a:off x="4624612" y="4618185"/>
            <a:ext cx="2444750" cy="539749"/>
          </a:xfrm>
          <a:prstGeom prst="rect">
            <a:avLst/>
          </a:prstGeom>
          <a:noFill/>
          <a:ln>
            <a:noFill/>
          </a:ln>
        </p:spPr>
        <p:txBody>
          <a:bodyPr lIns="91425" tIns="91425" rIns="91425" bIns="91425" anchor="t" anchorCtr="0"/>
          <a:lstStyle>
            <a:lvl1pPr marL="0" marR="0" lvl="0" indent="0" algn="r"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1pPr>
            <a:lvl2pPr marL="457200" marR="0" lvl="1"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2pPr>
            <a:lvl3pPr marL="914400" marR="0" lvl="2" indent="0" algn="l" rtl="0">
              <a:lnSpc>
                <a:spcPct val="100000"/>
              </a:lnSpc>
              <a:spcBef>
                <a:spcPts val="360"/>
              </a:spcBef>
              <a:spcAft>
                <a:spcPts val="0"/>
              </a:spcAft>
              <a:buClr>
                <a:srgbClr val="595959"/>
              </a:buClr>
              <a:buFont typeface="Arial"/>
              <a:buNone/>
              <a:defRPr sz="1800" b="0" i="0" u="none" strike="noStrike" cap="none">
                <a:solidFill>
                  <a:srgbClr val="595959"/>
                </a:solidFill>
                <a:latin typeface="Allerta"/>
                <a:ea typeface="Allerta"/>
                <a:cs typeface="Allerta"/>
                <a:sym typeface="Allerta"/>
              </a:defRPr>
            </a:lvl3pPr>
            <a:lvl4pPr marL="1371600" marR="0" lvl="3"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4pPr>
            <a:lvl5pPr marL="1828800" marR="0" lvl="4"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2" name="Shape 102"/>
          <p:cNvSpPr txBox="1">
            <a:spLocks noGrp="1"/>
          </p:cNvSpPr>
          <p:nvPr>
            <p:ph type="body" idx="15"/>
          </p:nvPr>
        </p:nvSpPr>
        <p:spPr>
          <a:xfrm>
            <a:off x="7209514" y="4618185"/>
            <a:ext cx="1447346" cy="539749"/>
          </a:xfrm>
          <a:prstGeom prst="rect">
            <a:avLst/>
          </a:prstGeom>
          <a:noFill/>
          <a:ln>
            <a:noFill/>
          </a:ln>
        </p:spPr>
        <p:txBody>
          <a:bodyPr lIns="91425" tIns="91425" rIns="91425" bIns="91425" anchor="t" anchorCtr="0"/>
          <a:lstStyle>
            <a:lvl1pPr marL="0" marR="0" lvl="0"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1pPr>
            <a:lvl2pPr marL="457200" marR="0" lvl="1"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2pPr>
            <a:lvl3pPr marL="914400" marR="0" lvl="2" indent="0" algn="l" rtl="0">
              <a:lnSpc>
                <a:spcPct val="100000"/>
              </a:lnSpc>
              <a:spcBef>
                <a:spcPts val="360"/>
              </a:spcBef>
              <a:spcAft>
                <a:spcPts val="0"/>
              </a:spcAft>
              <a:buClr>
                <a:srgbClr val="595959"/>
              </a:buClr>
              <a:buFont typeface="Arial"/>
              <a:buNone/>
              <a:defRPr sz="1800" b="0" i="0" u="none" strike="noStrike" cap="none">
                <a:solidFill>
                  <a:srgbClr val="595959"/>
                </a:solidFill>
                <a:latin typeface="Allerta"/>
                <a:ea typeface="Allerta"/>
                <a:cs typeface="Allerta"/>
                <a:sym typeface="Allerta"/>
              </a:defRPr>
            </a:lvl3pPr>
            <a:lvl4pPr marL="1371600" marR="0" lvl="3"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4pPr>
            <a:lvl5pPr marL="1828800" marR="0" lvl="4" indent="0" algn="l"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03" name="Shape 103"/>
          <p:cNvPicPr preferRelativeResize="0"/>
          <p:nvPr/>
        </p:nvPicPr>
        <p:blipFill rotWithShape="1">
          <a:blip r:embed="rId2">
            <a:alphaModFix/>
          </a:blip>
          <a:srcRect/>
          <a:stretch/>
        </p:blipFill>
        <p:spPr>
          <a:xfrm>
            <a:off x="304800" y="6503298"/>
            <a:ext cx="1746503" cy="164201"/>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Full Bleed Image">
    <p:spTree>
      <p:nvGrpSpPr>
        <p:cNvPr id="1" name="Shape 104"/>
        <p:cNvGrpSpPr/>
        <p:nvPr/>
      </p:nvGrpSpPr>
      <p:grpSpPr>
        <a:xfrm>
          <a:off x="0" y="0"/>
          <a:ext cx="0" cy="0"/>
          <a:chOff x="0" y="0"/>
          <a:chExt cx="0" cy="0"/>
        </a:xfrm>
      </p:grpSpPr>
      <p:sp>
        <p:nvSpPr>
          <p:cNvPr id="105" name="Shape 105"/>
          <p:cNvSpPr>
            <a:spLocks noGrp="1"/>
          </p:cNvSpPr>
          <p:nvPr>
            <p:ph type="pic" idx="2"/>
          </p:nvPr>
        </p:nvSpPr>
        <p:spPr>
          <a:xfrm>
            <a:off x="0" y="0"/>
            <a:ext cx="9144000" cy="6858000"/>
          </a:xfrm>
          <a:prstGeom prst="rect">
            <a:avLst/>
          </a:prstGeom>
          <a:noFill/>
          <a:ln>
            <a:noFill/>
          </a:ln>
        </p:spPr>
        <p:txBody>
          <a:bodyPr lIns="91425" tIns="91425" rIns="91425" bIns="91425" anchor="t" anchorCtr="0"/>
          <a:lstStyle>
            <a:lvl1pPr marL="342900" marR="0" lvl="0" indent="-63500" algn="l" rtl="0">
              <a:lnSpc>
                <a:spcPct val="100000"/>
              </a:lnSpc>
              <a:spcBef>
                <a:spcPts val="440"/>
              </a:spcBef>
              <a:spcAft>
                <a:spcPts val="0"/>
              </a:spcAft>
              <a:buClr>
                <a:srgbClr val="595959"/>
              </a:buClr>
              <a:buSzPct val="100000"/>
              <a:buFont typeface="Arial"/>
              <a:buChar char="•"/>
              <a:defRPr sz="2200" b="0" i="0" u="none" strike="noStrike" cap="none">
                <a:solidFill>
                  <a:srgbClr val="595959"/>
                </a:solidFill>
                <a:latin typeface="Allerta"/>
                <a:ea typeface="Allerta"/>
                <a:cs typeface="Allerta"/>
                <a:sym typeface="Allerta"/>
              </a:defRPr>
            </a:lvl1pPr>
            <a:lvl2pPr marL="742950" marR="0" lvl="1" indent="-3175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2pPr>
            <a:lvl3pPr marL="1143000" marR="0" lvl="2" indent="0" algn="l" rtl="0">
              <a:lnSpc>
                <a:spcPct val="100000"/>
              </a:lnSpc>
              <a:spcBef>
                <a:spcPts val="360"/>
              </a:spcBef>
              <a:spcAft>
                <a:spcPts val="0"/>
              </a:spcAft>
              <a:buClr>
                <a:srgbClr val="595959"/>
              </a:buClr>
              <a:buSzPct val="100000"/>
              <a:buFont typeface="Arial"/>
              <a:buChar char="•"/>
              <a:defRPr sz="1800" b="0" i="0" u="none" strike="noStrike" cap="none">
                <a:solidFill>
                  <a:srgbClr val="595959"/>
                </a:solidFill>
                <a:latin typeface="Allerta"/>
                <a:ea typeface="Allerta"/>
                <a:cs typeface="Allerta"/>
                <a:sym typeface="Allerta"/>
              </a:defRPr>
            </a:lvl3pPr>
            <a:lvl4pPr marL="1600200" marR="0" lvl="3"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4pPr>
            <a:lvl5pPr marL="2057400" marR="0" lvl="4"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06"/>
        <p:cNvGrpSpPr/>
        <p:nvPr/>
      </p:nvGrpSpPr>
      <p:grpSpPr>
        <a:xfrm>
          <a:off x="0" y="0"/>
          <a:ext cx="0" cy="0"/>
          <a:chOff x="0" y="0"/>
          <a:chExt cx="0" cy="0"/>
        </a:xfrm>
      </p:grpSpPr>
      <p:sp>
        <p:nvSpPr>
          <p:cNvPr id="107" name="Shape 107"/>
          <p:cNvSpPr txBox="1">
            <a:spLocks noGrp="1"/>
          </p:cNvSpPr>
          <p:nvPr>
            <p:ph type="title"/>
          </p:nvPr>
        </p:nvSpPr>
        <p:spPr>
          <a:xfrm>
            <a:off x="304800" y="274637"/>
            <a:ext cx="8559800"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595959"/>
              </a:buClr>
              <a:buFont typeface="Allerta"/>
              <a:buNone/>
              <a:defRPr sz="2400" b="0" i="0" u="none" strike="noStrike" cap="none">
                <a:solidFill>
                  <a:srgbClr val="595959"/>
                </a:solidFill>
                <a:latin typeface="Allerta"/>
                <a:ea typeface="Allerta"/>
                <a:cs typeface="Allerta"/>
                <a:sym typeface="Allerta"/>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08" name="Shape 108"/>
          <p:cNvSpPr/>
          <p:nvPr/>
        </p:nvSpPr>
        <p:spPr>
          <a:xfrm>
            <a:off x="0" y="6330471"/>
            <a:ext cx="9153069" cy="540225"/>
          </a:xfrm>
          <a:prstGeom prst="rect">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09" name="Shape 109"/>
          <p:cNvSpPr txBox="1"/>
          <p:nvPr/>
        </p:nvSpPr>
        <p:spPr>
          <a:xfrm>
            <a:off x="7571684" y="6483773"/>
            <a:ext cx="1458265" cy="24621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50514F"/>
              </a:buClr>
              <a:buSzPct val="25000"/>
              <a:buFont typeface="Allerta"/>
              <a:buNone/>
            </a:pPr>
            <a:fld id="{00000000-1234-1234-1234-123412341234}" type="slidenum">
              <a:rPr lang="en-US" sz="1000" b="0" i="0" u="none" strike="noStrike" cap="none">
                <a:solidFill>
                  <a:srgbClr val="50514F"/>
                </a:solidFill>
                <a:latin typeface="Allerta"/>
                <a:ea typeface="Allerta"/>
                <a:cs typeface="Allerta"/>
                <a:sym typeface="Allerta"/>
              </a:rPr>
              <a:t>‹#›</a:t>
            </a:fld>
            <a:r>
              <a:rPr lang="en-US" sz="1000" b="0" i="0" u="none" strike="noStrike" cap="none">
                <a:solidFill>
                  <a:srgbClr val="50514F"/>
                </a:solidFill>
                <a:latin typeface="Allerta"/>
                <a:ea typeface="Allerta"/>
                <a:cs typeface="Allerta"/>
                <a:sym typeface="Allerta"/>
              </a:rPr>
              <a:t> </a:t>
            </a:r>
          </a:p>
        </p:txBody>
      </p:sp>
      <p:pic>
        <p:nvPicPr>
          <p:cNvPr id="110" name="Shape 110"/>
          <p:cNvPicPr preferRelativeResize="0"/>
          <p:nvPr/>
        </p:nvPicPr>
        <p:blipFill rotWithShape="1">
          <a:blip r:embed="rId2">
            <a:alphaModFix/>
          </a:blip>
          <a:srcRect/>
          <a:stretch/>
        </p:blipFill>
        <p:spPr>
          <a:xfrm>
            <a:off x="304800" y="6503298"/>
            <a:ext cx="1746503" cy="164201"/>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_CA">
    <p:spTree>
      <p:nvGrpSpPr>
        <p:cNvPr id="1" name="Shape 111"/>
        <p:cNvGrpSpPr/>
        <p:nvPr/>
      </p:nvGrpSpPr>
      <p:grpSpPr>
        <a:xfrm>
          <a:off x="0" y="0"/>
          <a:ext cx="0" cy="0"/>
          <a:chOff x="0" y="0"/>
          <a:chExt cx="0" cy="0"/>
        </a:xfrm>
      </p:grpSpPr>
      <p:sp>
        <p:nvSpPr>
          <p:cNvPr id="112" name="Shape 112"/>
          <p:cNvSpPr/>
          <p:nvPr/>
        </p:nvSpPr>
        <p:spPr>
          <a:xfrm>
            <a:off x="0" y="6330471"/>
            <a:ext cx="9153069" cy="540225"/>
          </a:xfrm>
          <a:prstGeom prst="rect">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13" name="Shape 113"/>
          <p:cNvSpPr txBox="1"/>
          <p:nvPr/>
        </p:nvSpPr>
        <p:spPr>
          <a:xfrm>
            <a:off x="7571684" y="6483773"/>
            <a:ext cx="1458265" cy="24621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50514F"/>
              </a:buClr>
              <a:buSzPct val="25000"/>
              <a:buFont typeface="Allerta"/>
              <a:buNone/>
            </a:pPr>
            <a:fld id="{00000000-1234-1234-1234-123412341234}" type="slidenum">
              <a:rPr lang="en-US" sz="1000" b="0" i="0" u="none" strike="noStrike" cap="none">
                <a:solidFill>
                  <a:srgbClr val="50514F"/>
                </a:solidFill>
                <a:latin typeface="Allerta"/>
                <a:ea typeface="Allerta"/>
                <a:cs typeface="Allerta"/>
                <a:sym typeface="Allerta"/>
              </a:rPr>
              <a:t>‹#›</a:t>
            </a:fld>
            <a:r>
              <a:rPr lang="en-US" sz="1000" b="0" i="0" u="none" strike="noStrike" cap="none">
                <a:solidFill>
                  <a:srgbClr val="50514F"/>
                </a:solidFill>
                <a:latin typeface="Allerta"/>
                <a:ea typeface="Allerta"/>
                <a:cs typeface="Allerta"/>
                <a:sym typeface="Allerta"/>
              </a:rPr>
              <a:t> </a:t>
            </a:r>
          </a:p>
        </p:txBody>
      </p:sp>
      <p:pic>
        <p:nvPicPr>
          <p:cNvPr id="114" name="Shape 114"/>
          <p:cNvPicPr preferRelativeResize="0"/>
          <p:nvPr/>
        </p:nvPicPr>
        <p:blipFill rotWithShape="1">
          <a:blip r:embed="rId2">
            <a:alphaModFix/>
          </a:blip>
          <a:srcRect/>
          <a:stretch/>
        </p:blipFill>
        <p:spPr>
          <a:xfrm>
            <a:off x="304800" y="6503298"/>
            <a:ext cx="1746503" cy="164201"/>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2_Blank_CA Green">
    <p:spTree>
      <p:nvGrpSpPr>
        <p:cNvPr id="1" name="Shape 115"/>
        <p:cNvGrpSpPr/>
        <p:nvPr/>
      </p:nvGrpSpPr>
      <p:grpSpPr>
        <a:xfrm>
          <a:off x="0" y="0"/>
          <a:ext cx="0" cy="0"/>
          <a:chOff x="0" y="0"/>
          <a:chExt cx="0" cy="0"/>
        </a:xfrm>
      </p:grpSpPr>
      <p:sp>
        <p:nvSpPr>
          <p:cNvPr id="116" name="Shape 116"/>
          <p:cNvSpPr/>
          <p:nvPr/>
        </p:nvSpPr>
        <p:spPr>
          <a:xfrm>
            <a:off x="0" y="6330471"/>
            <a:ext cx="9153069" cy="540225"/>
          </a:xfrm>
          <a:prstGeom prst="rect">
            <a:avLst/>
          </a:prstGeom>
          <a:solidFill>
            <a:srgbClr val="1C9963"/>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17" name="Shape 117"/>
          <p:cNvSpPr txBox="1"/>
          <p:nvPr/>
        </p:nvSpPr>
        <p:spPr>
          <a:xfrm>
            <a:off x="7571684" y="6483773"/>
            <a:ext cx="1458265" cy="24621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chemeClr val="lt1"/>
              </a:buClr>
              <a:buSzPct val="25000"/>
              <a:buFont typeface="Allerta"/>
              <a:buNone/>
            </a:pPr>
            <a:fld id="{00000000-1234-1234-1234-123412341234}" type="slidenum">
              <a:rPr lang="en-US" sz="1000" b="0" i="0" u="none" strike="noStrike" cap="none">
                <a:solidFill>
                  <a:schemeClr val="lt1"/>
                </a:solidFill>
                <a:latin typeface="Allerta"/>
                <a:ea typeface="Allerta"/>
                <a:cs typeface="Allerta"/>
                <a:sym typeface="Allerta"/>
              </a:rPr>
              <a:t>‹#›</a:t>
            </a:fld>
            <a:r>
              <a:rPr lang="en-US" sz="1000" b="0" i="0" u="none" strike="noStrike" cap="none">
                <a:solidFill>
                  <a:schemeClr val="lt1"/>
                </a:solidFill>
                <a:latin typeface="Allerta"/>
                <a:ea typeface="Allerta"/>
                <a:cs typeface="Allerta"/>
                <a:sym typeface="Allerta"/>
              </a:rPr>
              <a:t> </a:t>
            </a:r>
          </a:p>
        </p:txBody>
      </p:sp>
      <p:pic>
        <p:nvPicPr>
          <p:cNvPr id="118" name="Shape 118"/>
          <p:cNvPicPr preferRelativeResize="0"/>
          <p:nvPr/>
        </p:nvPicPr>
        <p:blipFill rotWithShape="1">
          <a:blip r:embed="rId2">
            <a:alphaModFix/>
          </a:blip>
          <a:srcRect/>
          <a:stretch/>
        </p:blipFill>
        <p:spPr>
          <a:xfrm>
            <a:off x="304800" y="6503298"/>
            <a:ext cx="1746503" cy="164201"/>
          </a:xfrm>
          <a:prstGeom prst="rect">
            <a:avLst/>
          </a:prstGeom>
          <a:noFill/>
          <a:ln>
            <a:noFill/>
          </a:ln>
        </p:spPr>
      </p:pic>
      <p:pic>
        <p:nvPicPr>
          <p:cNvPr id="119" name="Shape 119"/>
          <p:cNvPicPr preferRelativeResize="0"/>
          <p:nvPr/>
        </p:nvPicPr>
        <p:blipFill rotWithShape="1">
          <a:blip r:embed="rId3">
            <a:alphaModFix/>
          </a:blip>
          <a:srcRect/>
          <a:stretch/>
        </p:blipFill>
        <p:spPr>
          <a:xfrm>
            <a:off x="304800" y="6503298"/>
            <a:ext cx="1746503" cy="164201"/>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_Blank_CA and SAP">
    <p:spTree>
      <p:nvGrpSpPr>
        <p:cNvPr id="1" name="Shape 120"/>
        <p:cNvGrpSpPr/>
        <p:nvPr/>
      </p:nvGrpSpPr>
      <p:grpSpPr>
        <a:xfrm>
          <a:off x="0" y="0"/>
          <a:ext cx="0" cy="0"/>
          <a:chOff x="0" y="0"/>
          <a:chExt cx="0" cy="0"/>
        </a:xfrm>
      </p:grpSpPr>
      <p:sp>
        <p:nvSpPr>
          <p:cNvPr id="121" name="Shape 121"/>
          <p:cNvSpPr/>
          <p:nvPr/>
        </p:nvSpPr>
        <p:spPr>
          <a:xfrm>
            <a:off x="0" y="6330471"/>
            <a:ext cx="9153069" cy="540225"/>
          </a:xfrm>
          <a:prstGeom prst="rect">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22" name="Shape 122"/>
          <p:cNvSpPr txBox="1"/>
          <p:nvPr/>
        </p:nvSpPr>
        <p:spPr>
          <a:xfrm>
            <a:off x="7571684" y="6483773"/>
            <a:ext cx="1458265" cy="24621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50514F"/>
              </a:buClr>
              <a:buSzPct val="25000"/>
              <a:buFont typeface="Allerta"/>
              <a:buNone/>
            </a:pPr>
            <a:fld id="{00000000-1234-1234-1234-123412341234}" type="slidenum">
              <a:rPr lang="en-US" sz="1000" b="0" i="0" u="none" strike="noStrike" cap="none">
                <a:solidFill>
                  <a:srgbClr val="50514F"/>
                </a:solidFill>
                <a:latin typeface="Allerta"/>
                <a:ea typeface="Allerta"/>
                <a:cs typeface="Allerta"/>
                <a:sym typeface="Allerta"/>
              </a:rPr>
              <a:t>‹#›</a:t>
            </a:fld>
            <a:r>
              <a:rPr lang="en-US" sz="1000" b="0" i="0" u="none" strike="noStrike" cap="none">
                <a:solidFill>
                  <a:srgbClr val="50514F"/>
                </a:solidFill>
                <a:latin typeface="Allerta"/>
                <a:ea typeface="Allerta"/>
                <a:cs typeface="Allerta"/>
                <a:sym typeface="Allerta"/>
              </a:rPr>
              <a:t> </a:t>
            </a:r>
          </a:p>
        </p:txBody>
      </p:sp>
      <p:pic>
        <p:nvPicPr>
          <p:cNvPr id="123" name="Shape 123"/>
          <p:cNvPicPr preferRelativeResize="0"/>
          <p:nvPr/>
        </p:nvPicPr>
        <p:blipFill rotWithShape="1">
          <a:blip r:embed="rId2">
            <a:alphaModFix/>
          </a:blip>
          <a:srcRect/>
          <a:stretch/>
        </p:blipFill>
        <p:spPr>
          <a:xfrm>
            <a:off x="304800" y="6533798"/>
            <a:ext cx="3057283" cy="133571"/>
          </a:xfrm>
          <a:prstGeom prst="rect">
            <a:avLst/>
          </a:prstGeom>
          <a:noFill/>
          <a:ln>
            <a:noFill/>
          </a:ln>
        </p:spPr>
      </p:pic>
      <p:pic>
        <p:nvPicPr>
          <p:cNvPr id="124" name="Shape 124"/>
          <p:cNvPicPr preferRelativeResize="0"/>
          <p:nvPr/>
        </p:nvPicPr>
        <p:blipFill rotWithShape="1">
          <a:blip r:embed="rId3">
            <a:alphaModFix/>
          </a:blip>
          <a:srcRect/>
          <a:stretch/>
        </p:blipFill>
        <p:spPr>
          <a:xfrm>
            <a:off x="304801" y="394130"/>
            <a:ext cx="2235199" cy="210147"/>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125"/>
        <p:cNvGrpSpPr/>
        <p:nvPr/>
      </p:nvGrpSpPr>
      <p:grpSpPr>
        <a:xfrm>
          <a:off x="0" y="0"/>
          <a:ext cx="0" cy="0"/>
          <a:chOff x="0" y="0"/>
          <a:chExt cx="0" cy="0"/>
        </a:xfrm>
      </p:grpSpPr>
      <p:sp>
        <p:nvSpPr>
          <p:cNvPr id="126" name="Shape 126"/>
          <p:cNvSpPr txBox="1">
            <a:spLocks noGrp="1"/>
          </p:cNvSpPr>
          <p:nvPr>
            <p:ph type="title"/>
          </p:nvPr>
        </p:nvSpPr>
        <p:spPr>
          <a:xfrm>
            <a:off x="304800" y="279397"/>
            <a:ext cx="8534399" cy="1116489"/>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595959"/>
              </a:buClr>
              <a:buFont typeface="Allerta"/>
              <a:buNone/>
              <a:defRPr sz="2400" b="0" i="0" u="none" strike="noStrike" cap="none">
                <a:solidFill>
                  <a:srgbClr val="595959"/>
                </a:solidFill>
                <a:latin typeface="Allerta"/>
                <a:ea typeface="Allerta"/>
                <a:cs typeface="Allerta"/>
                <a:sym typeface="Allerta"/>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27" name="Shape 127"/>
          <p:cNvSpPr txBox="1">
            <a:spLocks noGrp="1"/>
          </p:cNvSpPr>
          <p:nvPr>
            <p:ph type="body" idx="1"/>
          </p:nvPr>
        </p:nvSpPr>
        <p:spPr>
          <a:xfrm>
            <a:off x="304800" y="1600200"/>
            <a:ext cx="4038598" cy="4554933"/>
          </a:xfrm>
          <a:prstGeom prst="rect">
            <a:avLst/>
          </a:prstGeom>
          <a:noFill/>
          <a:ln>
            <a:noFill/>
          </a:ln>
        </p:spPr>
        <p:txBody>
          <a:bodyPr lIns="91425" tIns="91425" rIns="91425" bIns="91425" anchor="t" anchorCtr="0"/>
          <a:lstStyle>
            <a:lvl1pPr marL="342900" marR="0" lvl="0" indent="-63500" algn="l" rtl="0">
              <a:lnSpc>
                <a:spcPct val="100000"/>
              </a:lnSpc>
              <a:spcBef>
                <a:spcPts val="440"/>
              </a:spcBef>
              <a:spcAft>
                <a:spcPts val="0"/>
              </a:spcAft>
              <a:buClr>
                <a:srgbClr val="595959"/>
              </a:buClr>
              <a:buSzPct val="100000"/>
              <a:buFont typeface="Arial"/>
              <a:buChar char="•"/>
              <a:defRPr sz="2200" b="0" i="0" u="none" strike="noStrike" cap="none">
                <a:solidFill>
                  <a:srgbClr val="595959"/>
                </a:solidFill>
                <a:latin typeface="Allerta"/>
                <a:ea typeface="Allerta"/>
                <a:cs typeface="Allerta"/>
                <a:sym typeface="Allerta"/>
              </a:defRPr>
            </a:lvl1pPr>
            <a:lvl2pPr marL="742950" marR="0" lvl="1" indent="-3175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2pPr>
            <a:lvl3pPr marL="1143000" marR="0" lvl="2" indent="0" algn="l" rtl="0">
              <a:lnSpc>
                <a:spcPct val="100000"/>
              </a:lnSpc>
              <a:spcBef>
                <a:spcPts val="360"/>
              </a:spcBef>
              <a:spcAft>
                <a:spcPts val="0"/>
              </a:spcAft>
              <a:buClr>
                <a:srgbClr val="595959"/>
              </a:buClr>
              <a:buSzPct val="100000"/>
              <a:buFont typeface="Arial"/>
              <a:buChar char="•"/>
              <a:defRPr sz="1800" b="0" i="0" u="none" strike="noStrike" cap="none">
                <a:solidFill>
                  <a:srgbClr val="595959"/>
                </a:solidFill>
                <a:latin typeface="Allerta"/>
                <a:ea typeface="Allerta"/>
                <a:cs typeface="Allerta"/>
                <a:sym typeface="Allerta"/>
              </a:defRPr>
            </a:lvl3pPr>
            <a:lvl4pPr marL="1600200" marR="0" lvl="3"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4pPr>
            <a:lvl5pPr marL="2057400" marR="0" lvl="4"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5pPr>
            <a:lvl6pPr marL="2514600" marR="0" lvl="5" indent="0" algn="l" rtl="0">
              <a:lnSpc>
                <a:spcPct val="100000"/>
              </a:lnSpc>
              <a:spcBef>
                <a:spcPts val="36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0" algn="l" rtl="0">
              <a:lnSpc>
                <a:spcPct val="100000"/>
              </a:lnSpc>
              <a:spcBef>
                <a:spcPts val="36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0" algn="l" rtl="0">
              <a:lnSpc>
                <a:spcPct val="100000"/>
              </a:lnSpc>
              <a:spcBef>
                <a:spcPts val="36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0" algn="l" rtl="0">
              <a:lnSpc>
                <a:spcPct val="100000"/>
              </a:lnSpc>
              <a:spcBef>
                <a:spcPts val="36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Shape 128"/>
          <p:cNvSpPr txBox="1">
            <a:spLocks noGrp="1"/>
          </p:cNvSpPr>
          <p:nvPr>
            <p:ph type="body" idx="2"/>
          </p:nvPr>
        </p:nvSpPr>
        <p:spPr>
          <a:xfrm>
            <a:off x="4496019" y="1603770"/>
            <a:ext cx="4025899" cy="4551362"/>
          </a:xfrm>
          <a:prstGeom prst="rect">
            <a:avLst/>
          </a:prstGeom>
          <a:noFill/>
          <a:ln>
            <a:noFill/>
          </a:ln>
        </p:spPr>
        <p:txBody>
          <a:bodyPr lIns="91425" tIns="91425" rIns="91425" bIns="91425" anchor="t" anchorCtr="0"/>
          <a:lstStyle>
            <a:lvl1pPr marL="342900" marR="0" lvl="0" indent="-63500" algn="l" rtl="0">
              <a:lnSpc>
                <a:spcPct val="100000"/>
              </a:lnSpc>
              <a:spcBef>
                <a:spcPts val="440"/>
              </a:spcBef>
              <a:spcAft>
                <a:spcPts val="0"/>
              </a:spcAft>
              <a:buClr>
                <a:srgbClr val="595959"/>
              </a:buClr>
              <a:buSzPct val="100000"/>
              <a:buFont typeface="Arial"/>
              <a:buChar char="•"/>
              <a:defRPr sz="2200" b="0" i="0" u="none" strike="noStrike" cap="none">
                <a:solidFill>
                  <a:srgbClr val="595959"/>
                </a:solidFill>
                <a:latin typeface="Allerta"/>
                <a:ea typeface="Allerta"/>
                <a:cs typeface="Allerta"/>
                <a:sym typeface="Allerta"/>
              </a:defRPr>
            </a:lvl1pPr>
            <a:lvl2pPr marL="742950" marR="0" lvl="1" indent="-3175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2pPr>
            <a:lvl3pPr marL="1143000" marR="0" lvl="2" indent="0" algn="l" rtl="0">
              <a:lnSpc>
                <a:spcPct val="100000"/>
              </a:lnSpc>
              <a:spcBef>
                <a:spcPts val="360"/>
              </a:spcBef>
              <a:spcAft>
                <a:spcPts val="0"/>
              </a:spcAft>
              <a:buClr>
                <a:srgbClr val="595959"/>
              </a:buClr>
              <a:buSzPct val="100000"/>
              <a:buFont typeface="Arial"/>
              <a:buChar char="•"/>
              <a:defRPr sz="1800" b="0" i="0" u="none" strike="noStrike" cap="none">
                <a:solidFill>
                  <a:srgbClr val="595959"/>
                </a:solidFill>
                <a:latin typeface="Allerta"/>
                <a:ea typeface="Allerta"/>
                <a:cs typeface="Allerta"/>
                <a:sym typeface="Allerta"/>
              </a:defRPr>
            </a:lvl3pPr>
            <a:lvl4pPr marL="1600200" marR="0" lvl="3"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4pPr>
            <a:lvl5pPr marL="2057400" marR="0" lvl="4"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5pPr>
            <a:lvl6pPr marL="2514600" marR="0" lvl="5" indent="0" algn="l" rtl="0">
              <a:lnSpc>
                <a:spcPct val="100000"/>
              </a:lnSpc>
              <a:spcBef>
                <a:spcPts val="36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0" algn="l" rtl="0">
              <a:lnSpc>
                <a:spcPct val="100000"/>
              </a:lnSpc>
              <a:spcBef>
                <a:spcPts val="36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0" algn="l" rtl="0">
              <a:lnSpc>
                <a:spcPct val="100000"/>
              </a:lnSpc>
              <a:spcBef>
                <a:spcPts val="36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0" algn="l" rtl="0">
              <a:lnSpc>
                <a:spcPct val="100000"/>
              </a:lnSpc>
              <a:spcBef>
                <a:spcPts val="36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9" name="Shape 129"/>
          <p:cNvSpPr/>
          <p:nvPr/>
        </p:nvSpPr>
        <p:spPr>
          <a:xfrm>
            <a:off x="0" y="6330471"/>
            <a:ext cx="9153069" cy="540225"/>
          </a:xfrm>
          <a:prstGeom prst="rect">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30" name="Shape 130"/>
          <p:cNvSpPr txBox="1"/>
          <p:nvPr/>
        </p:nvSpPr>
        <p:spPr>
          <a:xfrm>
            <a:off x="7571684" y="6483773"/>
            <a:ext cx="1458265" cy="24621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50514F"/>
              </a:buClr>
              <a:buSzPct val="25000"/>
              <a:buFont typeface="Allerta"/>
              <a:buNone/>
            </a:pPr>
            <a:fld id="{00000000-1234-1234-1234-123412341234}" type="slidenum">
              <a:rPr lang="en-US" sz="1000" b="0" i="0" u="none" strike="noStrike" cap="none">
                <a:solidFill>
                  <a:srgbClr val="50514F"/>
                </a:solidFill>
                <a:latin typeface="Allerta"/>
                <a:ea typeface="Allerta"/>
                <a:cs typeface="Allerta"/>
                <a:sym typeface="Allerta"/>
              </a:rPr>
              <a:t>‹#›</a:t>
            </a:fld>
            <a:r>
              <a:rPr lang="en-US" sz="1000" b="0" i="0" u="none" strike="noStrike" cap="none">
                <a:solidFill>
                  <a:srgbClr val="50514F"/>
                </a:solidFill>
                <a:latin typeface="Allerta"/>
                <a:ea typeface="Allerta"/>
                <a:cs typeface="Allerta"/>
                <a:sym typeface="Allerta"/>
              </a:rPr>
              <a:t> </a:t>
            </a:r>
          </a:p>
        </p:txBody>
      </p:sp>
      <p:sp>
        <p:nvSpPr>
          <p:cNvPr id="131" name="Shape 131"/>
          <p:cNvSpPr/>
          <p:nvPr/>
        </p:nvSpPr>
        <p:spPr>
          <a:xfrm>
            <a:off x="3542585" y="6519775"/>
            <a:ext cx="1906868" cy="175585"/>
          </a:xfrm>
          <a:prstGeom prst="rect">
            <a:avLst/>
          </a:prstGeom>
          <a:noFill/>
          <a:ln>
            <a:noFill/>
          </a:ln>
          <a:effectLst>
            <a:outerShdw blurRad="39999" dist="23000" dir="5400000" rotWithShape="0">
              <a:srgbClr val="000000">
                <a:alpha val="34509"/>
              </a:srgbClr>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Image and Text">
    <p:spTree>
      <p:nvGrpSpPr>
        <p:cNvPr id="1" name="Shape 132"/>
        <p:cNvGrpSpPr/>
        <p:nvPr/>
      </p:nvGrpSpPr>
      <p:grpSpPr>
        <a:xfrm>
          <a:off x="0" y="0"/>
          <a:ext cx="0" cy="0"/>
          <a:chOff x="0" y="0"/>
          <a:chExt cx="0" cy="0"/>
        </a:xfrm>
      </p:grpSpPr>
      <p:sp>
        <p:nvSpPr>
          <p:cNvPr id="133" name="Shape 133"/>
          <p:cNvSpPr>
            <a:spLocks noGrp="1"/>
          </p:cNvSpPr>
          <p:nvPr>
            <p:ph type="pic" idx="2"/>
          </p:nvPr>
        </p:nvSpPr>
        <p:spPr>
          <a:xfrm>
            <a:off x="4673600" y="1600200"/>
            <a:ext cx="4013200" cy="4525960"/>
          </a:xfrm>
          <a:prstGeom prst="rect">
            <a:avLst/>
          </a:prstGeom>
          <a:noFill/>
          <a:ln>
            <a:noFill/>
          </a:ln>
        </p:spPr>
        <p:txBody>
          <a:bodyPr lIns="91425" tIns="91425" rIns="91425" bIns="91425" anchor="ctr" anchorCtr="0"/>
          <a:lstStyle>
            <a:lvl1pPr marL="0" marR="0" lvl="0" indent="0" algn="l" rtl="0">
              <a:lnSpc>
                <a:spcPct val="100000"/>
              </a:lnSpc>
              <a:spcBef>
                <a:spcPts val="560"/>
              </a:spcBef>
              <a:spcAft>
                <a:spcPts val="0"/>
              </a:spcAft>
              <a:buClr>
                <a:srgbClr val="595959"/>
              </a:buClr>
              <a:buFont typeface="Arial"/>
              <a:buNone/>
              <a:defRPr sz="2800" b="0" i="0" u="none" strike="noStrike" cap="none">
                <a:solidFill>
                  <a:srgbClr val="595959"/>
                </a:solidFill>
                <a:latin typeface="Allerta"/>
                <a:ea typeface="Allerta"/>
                <a:cs typeface="Allerta"/>
                <a:sym typeface="Allerta"/>
              </a:defRPr>
            </a:lvl1pPr>
            <a:lvl2pPr marL="457200" marR="0" lvl="1" indent="0" algn="l" rtl="0">
              <a:lnSpc>
                <a:spcPct val="100000"/>
              </a:lnSpc>
              <a:spcBef>
                <a:spcPts val="560"/>
              </a:spcBef>
              <a:spcAft>
                <a:spcPts val="0"/>
              </a:spcAft>
              <a:buClr>
                <a:srgbClr val="595959"/>
              </a:buClr>
              <a:buFont typeface="Arial"/>
              <a:buNone/>
              <a:defRPr sz="2800" b="0" i="0" u="none" strike="noStrike" cap="none">
                <a:solidFill>
                  <a:srgbClr val="595959"/>
                </a:solidFill>
                <a:latin typeface="Allerta"/>
                <a:ea typeface="Allerta"/>
                <a:cs typeface="Allerta"/>
                <a:sym typeface="Allerta"/>
              </a:defRPr>
            </a:lvl2pPr>
            <a:lvl3pPr marL="914400" marR="0" lvl="2" indent="0" algn="l" rtl="0">
              <a:lnSpc>
                <a:spcPct val="100000"/>
              </a:lnSpc>
              <a:spcBef>
                <a:spcPts val="480"/>
              </a:spcBef>
              <a:spcAft>
                <a:spcPts val="0"/>
              </a:spcAft>
              <a:buClr>
                <a:srgbClr val="595959"/>
              </a:buClr>
              <a:buFont typeface="Arial"/>
              <a:buNone/>
              <a:defRPr sz="2400" b="0" i="0" u="none" strike="noStrike" cap="none">
                <a:solidFill>
                  <a:srgbClr val="595959"/>
                </a:solidFill>
                <a:latin typeface="Allerta"/>
                <a:ea typeface="Allerta"/>
                <a:cs typeface="Allerta"/>
                <a:sym typeface="Allerta"/>
              </a:defRPr>
            </a:lvl3pPr>
            <a:lvl4pPr marL="1371600" marR="0" lvl="3"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4pPr>
            <a:lvl5pPr marL="1828800" marR="0" lvl="4"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5pPr>
            <a:lvl6pPr marL="2286000" marR="0" lvl="5"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34" name="Shape 134"/>
          <p:cNvSpPr txBox="1">
            <a:spLocks noGrp="1"/>
          </p:cNvSpPr>
          <p:nvPr>
            <p:ph type="title"/>
          </p:nvPr>
        </p:nvSpPr>
        <p:spPr>
          <a:xfrm>
            <a:off x="304800" y="274637"/>
            <a:ext cx="8381999"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595959"/>
              </a:buClr>
              <a:buFont typeface="Allerta"/>
              <a:buNone/>
              <a:defRPr sz="2400" b="0" i="0" u="none" strike="noStrike" cap="none">
                <a:solidFill>
                  <a:srgbClr val="595959"/>
                </a:solidFill>
                <a:latin typeface="Allerta"/>
                <a:ea typeface="Allerta"/>
                <a:cs typeface="Allerta"/>
                <a:sym typeface="Allerta"/>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35" name="Shape 135"/>
          <p:cNvSpPr txBox="1">
            <a:spLocks noGrp="1"/>
          </p:cNvSpPr>
          <p:nvPr>
            <p:ph type="body" idx="1"/>
          </p:nvPr>
        </p:nvSpPr>
        <p:spPr>
          <a:xfrm>
            <a:off x="304800" y="1600200"/>
            <a:ext cx="4190999" cy="4525963"/>
          </a:xfrm>
          <a:prstGeom prst="rect">
            <a:avLst/>
          </a:prstGeom>
          <a:noFill/>
          <a:ln>
            <a:noFill/>
          </a:ln>
        </p:spPr>
        <p:txBody>
          <a:bodyPr lIns="91425" tIns="91425" rIns="91425" bIns="91425" anchor="t" anchorCtr="0"/>
          <a:lstStyle>
            <a:lvl1pPr marL="342900" marR="0" lvl="0" indent="-63500" algn="l" rtl="0">
              <a:lnSpc>
                <a:spcPct val="100000"/>
              </a:lnSpc>
              <a:spcBef>
                <a:spcPts val="440"/>
              </a:spcBef>
              <a:spcAft>
                <a:spcPts val="0"/>
              </a:spcAft>
              <a:buClr>
                <a:srgbClr val="595959"/>
              </a:buClr>
              <a:buSzPct val="100000"/>
              <a:buFont typeface="Arial"/>
              <a:buChar char="•"/>
              <a:defRPr sz="2200" b="0" i="0" u="none" strike="noStrike" cap="none">
                <a:solidFill>
                  <a:srgbClr val="595959"/>
                </a:solidFill>
                <a:latin typeface="Allerta"/>
                <a:ea typeface="Allerta"/>
                <a:cs typeface="Allerta"/>
                <a:sym typeface="Allerta"/>
              </a:defRPr>
            </a:lvl1pPr>
            <a:lvl2pPr marL="742950" marR="0" lvl="1" indent="-3175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2pPr>
            <a:lvl3pPr marL="1143000" marR="0" lvl="2" indent="0" algn="l" rtl="0">
              <a:lnSpc>
                <a:spcPct val="100000"/>
              </a:lnSpc>
              <a:spcBef>
                <a:spcPts val="360"/>
              </a:spcBef>
              <a:spcAft>
                <a:spcPts val="0"/>
              </a:spcAft>
              <a:buClr>
                <a:srgbClr val="595959"/>
              </a:buClr>
              <a:buSzPct val="100000"/>
              <a:buFont typeface="Arial"/>
              <a:buChar char="•"/>
              <a:defRPr sz="1800" b="0" i="0" u="none" strike="noStrike" cap="none">
                <a:solidFill>
                  <a:srgbClr val="595959"/>
                </a:solidFill>
                <a:latin typeface="Allerta"/>
                <a:ea typeface="Allerta"/>
                <a:cs typeface="Allerta"/>
                <a:sym typeface="Allerta"/>
              </a:defRPr>
            </a:lvl3pPr>
            <a:lvl4pPr marL="1600200" marR="0" lvl="3"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4pPr>
            <a:lvl5pPr marL="2057400" marR="0" lvl="4"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5pPr>
            <a:lvl6pPr marL="2514600" marR="0" lvl="5" indent="0" algn="l" rtl="0">
              <a:lnSpc>
                <a:spcPct val="100000"/>
              </a:lnSpc>
              <a:spcBef>
                <a:spcPts val="36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0" algn="l" rtl="0">
              <a:lnSpc>
                <a:spcPct val="100000"/>
              </a:lnSpc>
              <a:spcBef>
                <a:spcPts val="36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0" algn="l" rtl="0">
              <a:lnSpc>
                <a:spcPct val="100000"/>
              </a:lnSpc>
              <a:spcBef>
                <a:spcPts val="36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0" algn="l" rtl="0">
              <a:lnSpc>
                <a:spcPct val="100000"/>
              </a:lnSpc>
              <a:spcBef>
                <a:spcPts val="36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Shape 136"/>
          <p:cNvSpPr txBox="1">
            <a:spLocks noGrp="1"/>
          </p:cNvSpPr>
          <p:nvPr>
            <p:ph type="body" idx="3"/>
          </p:nvPr>
        </p:nvSpPr>
        <p:spPr>
          <a:xfrm>
            <a:off x="4673600" y="5646676"/>
            <a:ext cx="4013200" cy="479485"/>
          </a:xfrm>
          <a:prstGeom prst="rect">
            <a:avLst/>
          </a:prstGeom>
          <a:solidFill>
            <a:srgbClr val="FFFFFF">
              <a:alpha val="48235"/>
            </a:srgbClr>
          </a:solidFill>
          <a:ln>
            <a:noFill/>
          </a:ln>
        </p:spPr>
        <p:txBody>
          <a:bodyPr lIns="91425" tIns="91425" rIns="91425" bIns="91425" anchor="ctr" anchorCtr="0"/>
          <a:lstStyle>
            <a:lvl1pPr marL="0" marR="0" lvl="0" indent="0" algn="ctr"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1pPr>
            <a:lvl2pPr marL="742950" marR="0" lvl="1" indent="-3175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2pPr>
            <a:lvl3pPr marL="1143000" marR="0" lvl="2" indent="0" algn="l" rtl="0">
              <a:lnSpc>
                <a:spcPct val="100000"/>
              </a:lnSpc>
              <a:spcBef>
                <a:spcPts val="360"/>
              </a:spcBef>
              <a:spcAft>
                <a:spcPts val="0"/>
              </a:spcAft>
              <a:buClr>
                <a:srgbClr val="595959"/>
              </a:buClr>
              <a:buSzPct val="100000"/>
              <a:buFont typeface="Arial"/>
              <a:buChar char="•"/>
              <a:defRPr sz="1800" b="0" i="0" u="none" strike="noStrike" cap="none">
                <a:solidFill>
                  <a:srgbClr val="595959"/>
                </a:solidFill>
                <a:latin typeface="Allerta"/>
                <a:ea typeface="Allerta"/>
                <a:cs typeface="Allerta"/>
                <a:sym typeface="Allerta"/>
              </a:defRPr>
            </a:lvl3pPr>
            <a:lvl4pPr marL="1600200" marR="0" lvl="3"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4pPr>
            <a:lvl5pPr marL="2057400" marR="0" lvl="4"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7" name="Shape 137"/>
          <p:cNvSpPr/>
          <p:nvPr/>
        </p:nvSpPr>
        <p:spPr>
          <a:xfrm>
            <a:off x="0" y="6330471"/>
            <a:ext cx="9153069" cy="540225"/>
          </a:xfrm>
          <a:prstGeom prst="rect">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38" name="Shape 138"/>
          <p:cNvSpPr txBox="1"/>
          <p:nvPr/>
        </p:nvSpPr>
        <p:spPr>
          <a:xfrm>
            <a:off x="7571684" y="6483773"/>
            <a:ext cx="1458265" cy="24621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50514F"/>
              </a:buClr>
              <a:buSzPct val="25000"/>
              <a:buFont typeface="Allerta"/>
              <a:buNone/>
            </a:pPr>
            <a:fld id="{00000000-1234-1234-1234-123412341234}" type="slidenum">
              <a:rPr lang="en-US" sz="1000" b="0" i="0" u="none" strike="noStrike" cap="none">
                <a:solidFill>
                  <a:srgbClr val="50514F"/>
                </a:solidFill>
                <a:latin typeface="Allerta"/>
                <a:ea typeface="Allerta"/>
                <a:cs typeface="Allerta"/>
                <a:sym typeface="Allerta"/>
              </a:rPr>
              <a:t>‹#›</a:t>
            </a:fld>
            <a:r>
              <a:rPr lang="en-US" sz="1000" b="0" i="0" u="none" strike="noStrike" cap="none">
                <a:solidFill>
                  <a:srgbClr val="50514F"/>
                </a:solidFill>
                <a:latin typeface="Allerta"/>
                <a:ea typeface="Allerta"/>
                <a:cs typeface="Allerta"/>
                <a:sym typeface="Allerta"/>
              </a:rPr>
              <a:t>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Body Copy">
    <p:spTree>
      <p:nvGrpSpPr>
        <p:cNvPr id="1" name="Shape 18"/>
        <p:cNvGrpSpPr/>
        <p:nvPr/>
      </p:nvGrpSpPr>
      <p:grpSpPr>
        <a:xfrm>
          <a:off x="0" y="0"/>
          <a:ext cx="0" cy="0"/>
          <a:chOff x="0" y="0"/>
          <a:chExt cx="0" cy="0"/>
        </a:xfrm>
      </p:grpSpPr>
      <p:sp>
        <p:nvSpPr>
          <p:cNvPr id="19" name="Shape 19"/>
          <p:cNvSpPr/>
          <p:nvPr/>
        </p:nvSpPr>
        <p:spPr>
          <a:xfrm>
            <a:off x="0" y="6329467"/>
            <a:ext cx="9153069" cy="540225"/>
          </a:xfrm>
          <a:prstGeom prst="rect">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20" name="Shape 20"/>
          <p:cNvSpPr txBox="1">
            <a:spLocks noGrp="1"/>
          </p:cNvSpPr>
          <p:nvPr>
            <p:ph type="title"/>
          </p:nvPr>
        </p:nvSpPr>
        <p:spPr>
          <a:xfrm>
            <a:off x="304800" y="274637"/>
            <a:ext cx="8572500"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595959"/>
              </a:buClr>
              <a:buFont typeface="Allerta"/>
              <a:buNone/>
              <a:defRPr sz="2400" b="0" i="0" u="none" strike="noStrike" cap="none">
                <a:solidFill>
                  <a:srgbClr val="595959"/>
                </a:solidFill>
                <a:latin typeface="Allerta"/>
                <a:ea typeface="Allerta"/>
                <a:cs typeface="Allerta"/>
                <a:sym typeface="Allerta"/>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21" name="Shape 21"/>
          <p:cNvSpPr txBox="1">
            <a:spLocks noGrp="1"/>
          </p:cNvSpPr>
          <p:nvPr>
            <p:ph type="body" idx="1"/>
          </p:nvPr>
        </p:nvSpPr>
        <p:spPr>
          <a:xfrm>
            <a:off x="304800" y="1570940"/>
            <a:ext cx="8572500" cy="4525963"/>
          </a:xfrm>
          <a:prstGeom prst="rect">
            <a:avLst/>
          </a:prstGeom>
          <a:noFill/>
          <a:ln>
            <a:noFill/>
          </a:ln>
        </p:spPr>
        <p:txBody>
          <a:bodyPr lIns="91425" tIns="91425" rIns="91425" bIns="91425" anchor="t" anchorCtr="0"/>
          <a:lstStyle>
            <a:lvl1pPr marL="342900" marR="0" lvl="0" indent="-63500" algn="l" rtl="0">
              <a:lnSpc>
                <a:spcPct val="100000"/>
              </a:lnSpc>
              <a:spcBef>
                <a:spcPts val="440"/>
              </a:spcBef>
              <a:spcAft>
                <a:spcPts val="0"/>
              </a:spcAft>
              <a:buClr>
                <a:srgbClr val="595959"/>
              </a:buClr>
              <a:buSzPct val="100000"/>
              <a:buFont typeface="Arial"/>
              <a:buChar char="•"/>
              <a:defRPr sz="2200" b="0" i="0" u="none" strike="noStrike" cap="none">
                <a:solidFill>
                  <a:srgbClr val="595959"/>
                </a:solidFill>
                <a:latin typeface="Allerta"/>
                <a:ea typeface="Allerta"/>
                <a:cs typeface="Allerta"/>
                <a:sym typeface="Allerta"/>
              </a:defRPr>
            </a:lvl1pPr>
            <a:lvl2pPr marL="742950" marR="0" lvl="1" indent="-3175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2pPr>
            <a:lvl3pPr marL="1143000" marR="0" lvl="2" indent="0" algn="l" rtl="0">
              <a:lnSpc>
                <a:spcPct val="100000"/>
              </a:lnSpc>
              <a:spcBef>
                <a:spcPts val="360"/>
              </a:spcBef>
              <a:spcAft>
                <a:spcPts val="0"/>
              </a:spcAft>
              <a:buClr>
                <a:srgbClr val="595959"/>
              </a:buClr>
              <a:buSzPct val="100000"/>
              <a:buFont typeface="Arial"/>
              <a:buChar char="•"/>
              <a:defRPr sz="1800" b="0" i="0" u="none" strike="noStrike" cap="none">
                <a:solidFill>
                  <a:srgbClr val="595959"/>
                </a:solidFill>
                <a:latin typeface="Allerta"/>
                <a:ea typeface="Allerta"/>
                <a:cs typeface="Allerta"/>
                <a:sym typeface="Allerta"/>
              </a:defRPr>
            </a:lvl3pPr>
            <a:lvl4pPr marL="1600200" marR="0" lvl="3"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4pPr>
            <a:lvl5pPr marL="2057400" marR="0" lvl="4"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2" name="Shape 22"/>
          <p:cNvSpPr/>
          <p:nvPr/>
        </p:nvSpPr>
        <p:spPr>
          <a:xfrm>
            <a:off x="0" y="6330471"/>
            <a:ext cx="9153069" cy="5402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23" name="Shape 23"/>
          <p:cNvSpPr txBox="1"/>
          <p:nvPr/>
        </p:nvSpPr>
        <p:spPr>
          <a:xfrm>
            <a:off x="7571684" y="6483773"/>
            <a:ext cx="1458265" cy="24621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50514F"/>
              </a:buClr>
              <a:buSzPct val="25000"/>
              <a:buFont typeface="Allerta"/>
              <a:buNone/>
            </a:pPr>
            <a:fld id="{00000000-1234-1234-1234-123412341234}" type="slidenum">
              <a:rPr lang="en-US" sz="1000" b="0" i="0" u="none" strike="noStrike" cap="none">
                <a:solidFill>
                  <a:srgbClr val="50514F"/>
                </a:solidFill>
                <a:latin typeface="Allerta"/>
                <a:ea typeface="Allerta"/>
                <a:cs typeface="Allerta"/>
                <a:sym typeface="Allerta"/>
              </a:rPr>
              <a:t>‹#›</a:t>
            </a:fld>
            <a:r>
              <a:rPr lang="en-US" sz="1000" b="0" i="0" u="none" strike="noStrike" cap="none">
                <a:solidFill>
                  <a:srgbClr val="50514F"/>
                </a:solidFill>
                <a:latin typeface="Allerta"/>
                <a:ea typeface="Allerta"/>
                <a:cs typeface="Allerta"/>
                <a:sym typeface="Allerta"/>
              </a:rPr>
              <a:t> </a:t>
            </a:r>
          </a:p>
        </p:txBody>
      </p:sp>
      <p:pic>
        <p:nvPicPr>
          <p:cNvPr id="24" name="Shape 24"/>
          <p:cNvPicPr preferRelativeResize="0"/>
          <p:nvPr/>
        </p:nvPicPr>
        <p:blipFill rotWithShape="1">
          <a:blip r:embed="rId2">
            <a:alphaModFix/>
          </a:blip>
          <a:srcRect/>
          <a:stretch/>
        </p:blipFill>
        <p:spPr>
          <a:xfrm>
            <a:off x="304800" y="6503298"/>
            <a:ext cx="1746503" cy="164201"/>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2 Images and Text">
    <p:spTree>
      <p:nvGrpSpPr>
        <p:cNvPr id="1" name="Shape 139"/>
        <p:cNvGrpSpPr/>
        <p:nvPr/>
      </p:nvGrpSpPr>
      <p:grpSpPr>
        <a:xfrm>
          <a:off x="0" y="0"/>
          <a:ext cx="0" cy="0"/>
          <a:chOff x="0" y="0"/>
          <a:chExt cx="0" cy="0"/>
        </a:xfrm>
      </p:grpSpPr>
      <p:sp>
        <p:nvSpPr>
          <p:cNvPr id="140" name="Shape 140"/>
          <p:cNvSpPr>
            <a:spLocks noGrp="1"/>
          </p:cNvSpPr>
          <p:nvPr>
            <p:ph type="pic" idx="2"/>
          </p:nvPr>
        </p:nvSpPr>
        <p:spPr>
          <a:xfrm>
            <a:off x="4673600" y="3892046"/>
            <a:ext cx="4013200" cy="2234115"/>
          </a:xfrm>
          <a:prstGeom prst="rect">
            <a:avLst/>
          </a:prstGeom>
          <a:noFill/>
          <a:ln>
            <a:noFill/>
          </a:ln>
        </p:spPr>
        <p:txBody>
          <a:bodyPr lIns="91425" tIns="91425" rIns="91425" bIns="91425" anchor="ctr" anchorCtr="0"/>
          <a:lstStyle>
            <a:lvl1pPr marL="0" marR="0" lvl="0" indent="0" algn="l" rtl="0">
              <a:lnSpc>
                <a:spcPct val="100000"/>
              </a:lnSpc>
              <a:spcBef>
                <a:spcPts val="560"/>
              </a:spcBef>
              <a:spcAft>
                <a:spcPts val="0"/>
              </a:spcAft>
              <a:buClr>
                <a:srgbClr val="595959"/>
              </a:buClr>
              <a:buFont typeface="Arial"/>
              <a:buNone/>
              <a:defRPr sz="2800" b="0" i="0" u="none" strike="noStrike" cap="none">
                <a:solidFill>
                  <a:srgbClr val="595959"/>
                </a:solidFill>
                <a:latin typeface="Allerta"/>
                <a:ea typeface="Allerta"/>
                <a:cs typeface="Allerta"/>
                <a:sym typeface="Allerta"/>
              </a:defRPr>
            </a:lvl1pPr>
            <a:lvl2pPr marL="457200" marR="0" lvl="1" indent="0" algn="l" rtl="0">
              <a:lnSpc>
                <a:spcPct val="100000"/>
              </a:lnSpc>
              <a:spcBef>
                <a:spcPts val="560"/>
              </a:spcBef>
              <a:spcAft>
                <a:spcPts val="0"/>
              </a:spcAft>
              <a:buClr>
                <a:srgbClr val="595959"/>
              </a:buClr>
              <a:buFont typeface="Arial"/>
              <a:buNone/>
              <a:defRPr sz="2800" b="0" i="0" u="none" strike="noStrike" cap="none">
                <a:solidFill>
                  <a:srgbClr val="595959"/>
                </a:solidFill>
                <a:latin typeface="Allerta"/>
                <a:ea typeface="Allerta"/>
                <a:cs typeface="Allerta"/>
                <a:sym typeface="Allerta"/>
              </a:defRPr>
            </a:lvl2pPr>
            <a:lvl3pPr marL="914400" marR="0" lvl="2" indent="0" algn="l" rtl="0">
              <a:lnSpc>
                <a:spcPct val="100000"/>
              </a:lnSpc>
              <a:spcBef>
                <a:spcPts val="480"/>
              </a:spcBef>
              <a:spcAft>
                <a:spcPts val="0"/>
              </a:spcAft>
              <a:buClr>
                <a:srgbClr val="595959"/>
              </a:buClr>
              <a:buFont typeface="Arial"/>
              <a:buNone/>
              <a:defRPr sz="2400" b="0" i="0" u="none" strike="noStrike" cap="none">
                <a:solidFill>
                  <a:srgbClr val="595959"/>
                </a:solidFill>
                <a:latin typeface="Allerta"/>
                <a:ea typeface="Allerta"/>
                <a:cs typeface="Allerta"/>
                <a:sym typeface="Allerta"/>
              </a:defRPr>
            </a:lvl3pPr>
            <a:lvl4pPr marL="1371600" marR="0" lvl="3"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4pPr>
            <a:lvl5pPr marL="1828800" marR="0" lvl="4"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5pPr>
            <a:lvl6pPr marL="2286000" marR="0" lvl="5"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41" name="Shape 141"/>
          <p:cNvSpPr>
            <a:spLocks noGrp="1"/>
          </p:cNvSpPr>
          <p:nvPr>
            <p:ph type="pic" idx="3"/>
          </p:nvPr>
        </p:nvSpPr>
        <p:spPr>
          <a:xfrm>
            <a:off x="4673600" y="1600200"/>
            <a:ext cx="4013200" cy="2234115"/>
          </a:xfrm>
          <a:prstGeom prst="rect">
            <a:avLst/>
          </a:prstGeom>
          <a:noFill/>
          <a:ln>
            <a:noFill/>
          </a:ln>
        </p:spPr>
        <p:txBody>
          <a:bodyPr lIns="91425" tIns="91425" rIns="91425" bIns="91425" anchor="ctr" anchorCtr="0"/>
          <a:lstStyle>
            <a:lvl1pPr marL="0" marR="0" lvl="0" indent="0" algn="l" rtl="0">
              <a:lnSpc>
                <a:spcPct val="100000"/>
              </a:lnSpc>
              <a:spcBef>
                <a:spcPts val="560"/>
              </a:spcBef>
              <a:spcAft>
                <a:spcPts val="0"/>
              </a:spcAft>
              <a:buClr>
                <a:srgbClr val="595959"/>
              </a:buClr>
              <a:buFont typeface="Arial"/>
              <a:buNone/>
              <a:defRPr sz="2800" b="0" i="0" u="none" strike="noStrike" cap="none">
                <a:solidFill>
                  <a:srgbClr val="595959"/>
                </a:solidFill>
                <a:latin typeface="Allerta"/>
                <a:ea typeface="Allerta"/>
                <a:cs typeface="Allerta"/>
                <a:sym typeface="Allerta"/>
              </a:defRPr>
            </a:lvl1pPr>
            <a:lvl2pPr marL="457200" marR="0" lvl="1" indent="0" algn="l" rtl="0">
              <a:lnSpc>
                <a:spcPct val="100000"/>
              </a:lnSpc>
              <a:spcBef>
                <a:spcPts val="560"/>
              </a:spcBef>
              <a:spcAft>
                <a:spcPts val="0"/>
              </a:spcAft>
              <a:buClr>
                <a:srgbClr val="595959"/>
              </a:buClr>
              <a:buFont typeface="Arial"/>
              <a:buNone/>
              <a:defRPr sz="2800" b="0" i="0" u="none" strike="noStrike" cap="none">
                <a:solidFill>
                  <a:srgbClr val="595959"/>
                </a:solidFill>
                <a:latin typeface="Allerta"/>
                <a:ea typeface="Allerta"/>
                <a:cs typeface="Allerta"/>
                <a:sym typeface="Allerta"/>
              </a:defRPr>
            </a:lvl2pPr>
            <a:lvl3pPr marL="914400" marR="0" lvl="2" indent="0" algn="l" rtl="0">
              <a:lnSpc>
                <a:spcPct val="100000"/>
              </a:lnSpc>
              <a:spcBef>
                <a:spcPts val="480"/>
              </a:spcBef>
              <a:spcAft>
                <a:spcPts val="0"/>
              </a:spcAft>
              <a:buClr>
                <a:srgbClr val="595959"/>
              </a:buClr>
              <a:buFont typeface="Arial"/>
              <a:buNone/>
              <a:defRPr sz="2400" b="0" i="0" u="none" strike="noStrike" cap="none">
                <a:solidFill>
                  <a:srgbClr val="595959"/>
                </a:solidFill>
                <a:latin typeface="Allerta"/>
                <a:ea typeface="Allerta"/>
                <a:cs typeface="Allerta"/>
                <a:sym typeface="Allerta"/>
              </a:defRPr>
            </a:lvl3pPr>
            <a:lvl4pPr marL="1371600" marR="0" lvl="3"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4pPr>
            <a:lvl5pPr marL="1828800" marR="0" lvl="4"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5pPr>
            <a:lvl6pPr marL="2286000" marR="0" lvl="5"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42" name="Shape 142"/>
          <p:cNvSpPr txBox="1">
            <a:spLocks noGrp="1"/>
          </p:cNvSpPr>
          <p:nvPr>
            <p:ph type="title"/>
          </p:nvPr>
        </p:nvSpPr>
        <p:spPr>
          <a:xfrm>
            <a:off x="304800" y="274637"/>
            <a:ext cx="8381999"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595959"/>
              </a:buClr>
              <a:buFont typeface="Allerta"/>
              <a:buNone/>
              <a:defRPr sz="2400" b="0" i="0" u="none" strike="noStrike" cap="none">
                <a:solidFill>
                  <a:srgbClr val="595959"/>
                </a:solidFill>
                <a:latin typeface="Allerta"/>
                <a:ea typeface="Allerta"/>
                <a:cs typeface="Allerta"/>
                <a:sym typeface="Allerta"/>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43" name="Shape 143"/>
          <p:cNvSpPr txBox="1">
            <a:spLocks noGrp="1"/>
          </p:cNvSpPr>
          <p:nvPr>
            <p:ph type="body" idx="1"/>
          </p:nvPr>
        </p:nvSpPr>
        <p:spPr>
          <a:xfrm>
            <a:off x="304800" y="1600200"/>
            <a:ext cx="4190999" cy="4525963"/>
          </a:xfrm>
          <a:prstGeom prst="rect">
            <a:avLst/>
          </a:prstGeom>
          <a:noFill/>
          <a:ln>
            <a:noFill/>
          </a:ln>
        </p:spPr>
        <p:txBody>
          <a:bodyPr lIns="91425" tIns="91425" rIns="91425" bIns="91425" anchor="t" anchorCtr="0"/>
          <a:lstStyle>
            <a:lvl1pPr marL="342900" marR="0" lvl="0" indent="-63500" algn="l" rtl="0">
              <a:lnSpc>
                <a:spcPct val="100000"/>
              </a:lnSpc>
              <a:spcBef>
                <a:spcPts val="440"/>
              </a:spcBef>
              <a:spcAft>
                <a:spcPts val="0"/>
              </a:spcAft>
              <a:buClr>
                <a:srgbClr val="595959"/>
              </a:buClr>
              <a:buSzPct val="100000"/>
              <a:buFont typeface="Arial"/>
              <a:buChar char="•"/>
              <a:defRPr sz="2200" b="0" i="0" u="none" strike="noStrike" cap="none">
                <a:solidFill>
                  <a:srgbClr val="595959"/>
                </a:solidFill>
                <a:latin typeface="Allerta"/>
                <a:ea typeface="Allerta"/>
                <a:cs typeface="Allerta"/>
                <a:sym typeface="Allerta"/>
              </a:defRPr>
            </a:lvl1pPr>
            <a:lvl2pPr marL="742950" marR="0" lvl="1" indent="-3175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2pPr>
            <a:lvl3pPr marL="1143000" marR="0" lvl="2" indent="0" algn="l" rtl="0">
              <a:lnSpc>
                <a:spcPct val="100000"/>
              </a:lnSpc>
              <a:spcBef>
                <a:spcPts val="360"/>
              </a:spcBef>
              <a:spcAft>
                <a:spcPts val="0"/>
              </a:spcAft>
              <a:buClr>
                <a:srgbClr val="595959"/>
              </a:buClr>
              <a:buSzPct val="100000"/>
              <a:buFont typeface="Arial"/>
              <a:buChar char="•"/>
              <a:defRPr sz="1800" b="0" i="0" u="none" strike="noStrike" cap="none">
                <a:solidFill>
                  <a:srgbClr val="595959"/>
                </a:solidFill>
                <a:latin typeface="Allerta"/>
                <a:ea typeface="Allerta"/>
                <a:cs typeface="Allerta"/>
                <a:sym typeface="Allerta"/>
              </a:defRPr>
            </a:lvl3pPr>
            <a:lvl4pPr marL="1600200" marR="0" lvl="3"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4pPr>
            <a:lvl5pPr marL="2057400" marR="0" lvl="4"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5pPr>
            <a:lvl6pPr marL="2514600" marR="0" lvl="5" indent="0" algn="l" rtl="0">
              <a:lnSpc>
                <a:spcPct val="100000"/>
              </a:lnSpc>
              <a:spcBef>
                <a:spcPts val="36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0" algn="l" rtl="0">
              <a:lnSpc>
                <a:spcPct val="100000"/>
              </a:lnSpc>
              <a:spcBef>
                <a:spcPts val="36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0" algn="l" rtl="0">
              <a:lnSpc>
                <a:spcPct val="100000"/>
              </a:lnSpc>
              <a:spcBef>
                <a:spcPts val="36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0" algn="l" rtl="0">
              <a:lnSpc>
                <a:spcPct val="100000"/>
              </a:lnSpc>
              <a:spcBef>
                <a:spcPts val="36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4" name="Shape 144"/>
          <p:cNvSpPr txBox="1">
            <a:spLocks noGrp="1"/>
          </p:cNvSpPr>
          <p:nvPr>
            <p:ph type="body" idx="4"/>
          </p:nvPr>
        </p:nvSpPr>
        <p:spPr>
          <a:xfrm>
            <a:off x="4673600" y="5646676"/>
            <a:ext cx="4057650" cy="479485"/>
          </a:xfrm>
          <a:prstGeom prst="rect">
            <a:avLst/>
          </a:prstGeom>
          <a:solidFill>
            <a:srgbClr val="FFFFFF">
              <a:alpha val="48235"/>
            </a:srgbClr>
          </a:solidFill>
          <a:ln>
            <a:noFill/>
          </a:ln>
        </p:spPr>
        <p:txBody>
          <a:bodyPr lIns="91425" tIns="91425" rIns="91425" bIns="91425" anchor="ctr" anchorCtr="0"/>
          <a:lstStyle>
            <a:lvl1pPr marL="0" marR="0" lvl="0" indent="0" algn="ctr"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1pPr>
            <a:lvl2pPr marL="742950" marR="0" lvl="1" indent="-3175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2pPr>
            <a:lvl3pPr marL="1143000" marR="0" lvl="2" indent="0" algn="l" rtl="0">
              <a:lnSpc>
                <a:spcPct val="100000"/>
              </a:lnSpc>
              <a:spcBef>
                <a:spcPts val="360"/>
              </a:spcBef>
              <a:spcAft>
                <a:spcPts val="0"/>
              </a:spcAft>
              <a:buClr>
                <a:srgbClr val="595959"/>
              </a:buClr>
              <a:buSzPct val="100000"/>
              <a:buFont typeface="Arial"/>
              <a:buChar char="•"/>
              <a:defRPr sz="1800" b="0" i="0" u="none" strike="noStrike" cap="none">
                <a:solidFill>
                  <a:srgbClr val="595959"/>
                </a:solidFill>
                <a:latin typeface="Allerta"/>
                <a:ea typeface="Allerta"/>
                <a:cs typeface="Allerta"/>
                <a:sym typeface="Allerta"/>
              </a:defRPr>
            </a:lvl3pPr>
            <a:lvl4pPr marL="1600200" marR="0" lvl="3"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4pPr>
            <a:lvl5pPr marL="2057400" marR="0" lvl="4"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5" name="Shape 145"/>
          <p:cNvSpPr txBox="1">
            <a:spLocks noGrp="1"/>
          </p:cNvSpPr>
          <p:nvPr>
            <p:ph type="body" idx="5"/>
          </p:nvPr>
        </p:nvSpPr>
        <p:spPr>
          <a:xfrm>
            <a:off x="4673600" y="3354830"/>
            <a:ext cx="4013200" cy="479485"/>
          </a:xfrm>
          <a:prstGeom prst="rect">
            <a:avLst/>
          </a:prstGeom>
          <a:solidFill>
            <a:srgbClr val="FFFFFF">
              <a:alpha val="48235"/>
            </a:srgbClr>
          </a:solidFill>
          <a:ln>
            <a:noFill/>
          </a:ln>
        </p:spPr>
        <p:txBody>
          <a:bodyPr lIns="91425" tIns="91425" rIns="91425" bIns="91425" anchor="ctr" anchorCtr="0"/>
          <a:lstStyle>
            <a:lvl1pPr marL="0" marR="0" lvl="0" indent="0" algn="ctr"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1pPr>
            <a:lvl2pPr marL="742950" marR="0" lvl="1" indent="-3175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2pPr>
            <a:lvl3pPr marL="1143000" marR="0" lvl="2" indent="0" algn="l" rtl="0">
              <a:lnSpc>
                <a:spcPct val="100000"/>
              </a:lnSpc>
              <a:spcBef>
                <a:spcPts val="360"/>
              </a:spcBef>
              <a:spcAft>
                <a:spcPts val="0"/>
              </a:spcAft>
              <a:buClr>
                <a:srgbClr val="595959"/>
              </a:buClr>
              <a:buSzPct val="100000"/>
              <a:buFont typeface="Arial"/>
              <a:buChar char="•"/>
              <a:defRPr sz="1800" b="0" i="0" u="none" strike="noStrike" cap="none">
                <a:solidFill>
                  <a:srgbClr val="595959"/>
                </a:solidFill>
                <a:latin typeface="Allerta"/>
                <a:ea typeface="Allerta"/>
                <a:cs typeface="Allerta"/>
                <a:sym typeface="Allerta"/>
              </a:defRPr>
            </a:lvl3pPr>
            <a:lvl4pPr marL="1600200" marR="0" lvl="3"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4pPr>
            <a:lvl5pPr marL="2057400" marR="0" lvl="4"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6" name="Shape 146"/>
          <p:cNvSpPr/>
          <p:nvPr/>
        </p:nvSpPr>
        <p:spPr>
          <a:xfrm>
            <a:off x="0" y="6330471"/>
            <a:ext cx="9153069" cy="540225"/>
          </a:xfrm>
          <a:prstGeom prst="rect">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47" name="Shape 147"/>
          <p:cNvSpPr txBox="1"/>
          <p:nvPr/>
        </p:nvSpPr>
        <p:spPr>
          <a:xfrm>
            <a:off x="7571684" y="6483773"/>
            <a:ext cx="1458265" cy="24621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50514F"/>
              </a:buClr>
              <a:buSzPct val="25000"/>
              <a:buFont typeface="Allerta"/>
              <a:buNone/>
            </a:pPr>
            <a:fld id="{00000000-1234-1234-1234-123412341234}" type="slidenum">
              <a:rPr lang="en-US" sz="1000" b="0" i="0" u="none" strike="noStrike" cap="none">
                <a:solidFill>
                  <a:srgbClr val="50514F"/>
                </a:solidFill>
                <a:latin typeface="Allerta"/>
                <a:ea typeface="Allerta"/>
                <a:cs typeface="Allerta"/>
                <a:sym typeface="Allerta"/>
              </a:rPr>
              <a:t>‹#›</a:t>
            </a:fld>
            <a:r>
              <a:rPr lang="en-US" sz="1000" b="0" i="0" u="none" strike="noStrike" cap="none">
                <a:solidFill>
                  <a:srgbClr val="50514F"/>
                </a:solidFill>
                <a:latin typeface="Allerta"/>
                <a:ea typeface="Allerta"/>
                <a:cs typeface="Allerta"/>
                <a:sym typeface="Allerta"/>
              </a:rPr>
              <a:t> </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Two Images">
    <p:spTree>
      <p:nvGrpSpPr>
        <p:cNvPr id="1" name="Shape 148"/>
        <p:cNvGrpSpPr/>
        <p:nvPr/>
      </p:nvGrpSpPr>
      <p:grpSpPr>
        <a:xfrm>
          <a:off x="0" y="0"/>
          <a:ext cx="0" cy="0"/>
          <a:chOff x="0" y="0"/>
          <a:chExt cx="0" cy="0"/>
        </a:xfrm>
      </p:grpSpPr>
      <p:sp>
        <p:nvSpPr>
          <p:cNvPr id="149" name="Shape 149"/>
          <p:cNvSpPr>
            <a:spLocks noGrp="1"/>
          </p:cNvSpPr>
          <p:nvPr>
            <p:ph type="pic" idx="2"/>
          </p:nvPr>
        </p:nvSpPr>
        <p:spPr>
          <a:xfrm>
            <a:off x="4683119" y="1600200"/>
            <a:ext cx="4003680" cy="4525963"/>
          </a:xfrm>
          <a:prstGeom prst="rect">
            <a:avLst/>
          </a:prstGeom>
          <a:noFill/>
          <a:ln>
            <a:noFill/>
          </a:ln>
        </p:spPr>
        <p:txBody>
          <a:bodyPr lIns="91425" tIns="91425" rIns="91425" bIns="91425" anchor="ctr" anchorCtr="0"/>
          <a:lstStyle>
            <a:lvl1pPr marL="0" marR="0" lvl="0" indent="0" algn="l" rtl="0">
              <a:lnSpc>
                <a:spcPct val="100000"/>
              </a:lnSpc>
              <a:spcBef>
                <a:spcPts val="560"/>
              </a:spcBef>
              <a:spcAft>
                <a:spcPts val="0"/>
              </a:spcAft>
              <a:buClr>
                <a:srgbClr val="595959"/>
              </a:buClr>
              <a:buFont typeface="Arial"/>
              <a:buNone/>
              <a:defRPr sz="2800" b="0" i="0" u="none" strike="noStrike" cap="none">
                <a:solidFill>
                  <a:srgbClr val="595959"/>
                </a:solidFill>
                <a:latin typeface="Allerta"/>
                <a:ea typeface="Allerta"/>
                <a:cs typeface="Allerta"/>
                <a:sym typeface="Allerta"/>
              </a:defRPr>
            </a:lvl1pPr>
            <a:lvl2pPr marL="457200" marR="0" lvl="1" indent="0" algn="l" rtl="0">
              <a:lnSpc>
                <a:spcPct val="100000"/>
              </a:lnSpc>
              <a:spcBef>
                <a:spcPts val="560"/>
              </a:spcBef>
              <a:spcAft>
                <a:spcPts val="0"/>
              </a:spcAft>
              <a:buClr>
                <a:srgbClr val="595959"/>
              </a:buClr>
              <a:buFont typeface="Arial"/>
              <a:buNone/>
              <a:defRPr sz="2800" b="0" i="0" u="none" strike="noStrike" cap="none">
                <a:solidFill>
                  <a:srgbClr val="595959"/>
                </a:solidFill>
                <a:latin typeface="Allerta"/>
                <a:ea typeface="Allerta"/>
                <a:cs typeface="Allerta"/>
                <a:sym typeface="Allerta"/>
              </a:defRPr>
            </a:lvl2pPr>
            <a:lvl3pPr marL="914400" marR="0" lvl="2" indent="0" algn="l" rtl="0">
              <a:lnSpc>
                <a:spcPct val="100000"/>
              </a:lnSpc>
              <a:spcBef>
                <a:spcPts val="480"/>
              </a:spcBef>
              <a:spcAft>
                <a:spcPts val="0"/>
              </a:spcAft>
              <a:buClr>
                <a:srgbClr val="595959"/>
              </a:buClr>
              <a:buFont typeface="Arial"/>
              <a:buNone/>
              <a:defRPr sz="2400" b="0" i="0" u="none" strike="noStrike" cap="none">
                <a:solidFill>
                  <a:srgbClr val="595959"/>
                </a:solidFill>
                <a:latin typeface="Allerta"/>
                <a:ea typeface="Allerta"/>
                <a:cs typeface="Allerta"/>
                <a:sym typeface="Allerta"/>
              </a:defRPr>
            </a:lvl3pPr>
            <a:lvl4pPr marL="1371600" marR="0" lvl="3"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4pPr>
            <a:lvl5pPr marL="1828800" marR="0" lvl="4"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5pPr>
            <a:lvl6pPr marL="2286000" marR="0" lvl="5"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50" name="Shape 150"/>
          <p:cNvSpPr txBox="1">
            <a:spLocks noGrp="1"/>
          </p:cNvSpPr>
          <p:nvPr>
            <p:ph type="title"/>
          </p:nvPr>
        </p:nvSpPr>
        <p:spPr>
          <a:xfrm>
            <a:off x="304800" y="274637"/>
            <a:ext cx="8381999"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595959"/>
              </a:buClr>
              <a:buFont typeface="Allerta"/>
              <a:buNone/>
              <a:defRPr sz="2400" b="0" i="0" u="none" strike="noStrike" cap="none">
                <a:solidFill>
                  <a:srgbClr val="595959"/>
                </a:solidFill>
                <a:latin typeface="Allerta"/>
                <a:ea typeface="Allerta"/>
                <a:cs typeface="Allerta"/>
                <a:sym typeface="Allerta"/>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51" name="Shape 151"/>
          <p:cNvSpPr txBox="1">
            <a:spLocks noGrp="1"/>
          </p:cNvSpPr>
          <p:nvPr>
            <p:ph type="body" idx="1"/>
          </p:nvPr>
        </p:nvSpPr>
        <p:spPr>
          <a:xfrm>
            <a:off x="4683119" y="5646676"/>
            <a:ext cx="4003680" cy="479485"/>
          </a:xfrm>
          <a:prstGeom prst="rect">
            <a:avLst/>
          </a:prstGeom>
          <a:solidFill>
            <a:srgbClr val="FFFFFF">
              <a:alpha val="48235"/>
            </a:srgbClr>
          </a:solidFill>
          <a:ln>
            <a:noFill/>
          </a:ln>
        </p:spPr>
        <p:txBody>
          <a:bodyPr lIns="91425" tIns="91425" rIns="91425" bIns="91425" anchor="ctr" anchorCtr="0"/>
          <a:lstStyle>
            <a:lvl1pPr marL="0" marR="0" lvl="0" indent="0" algn="ctr"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1pPr>
            <a:lvl2pPr marL="742950" marR="0" lvl="1" indent="-3175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2pPr>
            <a:lvl3pPr marL="1143000" marR="0" lvl="2" indent="0" algn="l" rtl="0">
              <a:lnSpc>
                <a:spcPct val="100000"/>
              </a:lnSpc>
              <a:spcBef>
                <a:spcPts val="360"/>
              </a:spcBef>
              <a:spcAft>
                <a:spcPts val="0"/>
              </a:spcAft>
              <a:buClr>
                <a:srgbClr val="595959"/>
              </a:buClr>
              <a:buSzPct val="100000"/>
              <a:buFont typeface="Arial"/>
              <a:buChar char="•"/>
              <a:defRPr sz="1800" b="0" i="0" u="none" strike="noStrike" cap="none">
                <a:solidFill>
                  <a:srgbClr val="595959"/>
                </a:solidFill>
                <a:latin typeface="Allerta"/>
                <a:ea typeface="Allerta"/>
                <a:cs typeface="Allerta"/>
                <a:sym typeface="Allerta"/>
              </a:defRPr>
            </a:lvl3pPr>
            <a:lvl4pPr marL="1600200" marR="0" lvl="3"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4pPr>
            <a:lvl5pPr marL="2057400" marR="0" lvl="4"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2" name="Shape 152"/>
          <p:cNvSpPr>
            <a:spLocks noGrp="1"/>
          </p:cNvSpPr>
          <p:nvPr>
            <p:ph type="pic" idx="3"/>
          </p:nvPr>
        </p:nvSpPr>
        <p:spPr>
          <a:xfrm>
            <a:off x="304801" y="1600200"/>
            <a:ext cx="4225921" cy="4525963"/>
          </a:xfrm>
          <a:prstGeom prst="rect">
            <a:avLst/>
          </a:prstGeom>
          <a:noFill/>
          <a:ln>
            <a:noFill/>
          </a:ln>
        </p:spPr>
        <p:txBody>
          <a:bodyPr lIns="91425" tIns="91425" rIns="91425" bIns="91425" anchor="ctr" anchorCtr="0"/>
          <a:lstStyle>
            <a:lvl1pPr marL="0" marR="0" lvl="0" indent="0" algn="l" rtl="0">
              <a:lnSpc>
                <a:spcPct val="100000"/>
              </a:lnSpc>
              <a:spcBef>
                <a:spcPts val="560"/>
              </a:spcBef>
              <a:spcAft>
                <a:spcPts val="0"/>
              </a:spcAft>
              <a:buClr>
                <a:srgbClr val="595959"/>
              </a:buClr>
              <a:buFont typeface="Arial"/>
              <a:buNone/>
              <a:defRPr sz="2800" b="0" i="0" u="none" strike="noStrike" cap="none">
                <a:solidFill>
                  <a:srgbClr val="595959"/>
                </a:solidFill>
                <a:latin typeface="Allerta"/>
                <a:ea typeface="Allerta"/>
                <a:cs typeface="Allerta"/>
                <a:sym typeface="Allerta"/>
              </a:defRPr>
            </a:lvl1pPr>
            <a:lvl2pPr marL="457200" marR="0" lvl="1" indent="0" algn="l" rtl="0">
              <a:lnSpc>
                <a:spcPct val="100000"/>
              </a:lnSpc>
              <a:spcBef>
                <a:spcPts val="560"/>
              </a:spcBef>
              <a:spcAft>
                <a:spcPts val="0"/>
              </a:spcAft>
              <a:buClr>
                <a:srgbClr val="595959"/>
              </a:buClr>
              <a:buFont typeface="Arial"/>
              <a:buNone/>
              <a:defRPr sz="2800" b="0" i="0" u="none" strike="noStrike" cap="none">
                <a:solidFill>
                  <a:srgbClr val="595959"/>
                </a:solidFill>
                <a:latin typeface="Allerta"/>
                <a:ea typeface="Allerta"/>
                <a:cs typeface="Allerta"/>
                <a:sym typeface="Allerta"/>
              </a:defRPr>
            </a:lvl2pPr>
            <a:lvl3pPr marL="914400" marR="0" lvl="2" indent="0" algn="l" rtl="0">
              <a:lnSpc>
                <a:spcPct val="100000"/>
              </a:lnSpc>
              <a:spcBef>
                <a:spcPts val="480"/>
              </a:spcBef>
              <a:spcAft>
                <a:spcPts val="0"/>
              </a:spcAft>
              <a:buClr>
                <a:srgbClr val="595959"/>
              </a:buClr>
              <a:buFont typeface="Arial"/>
              <a:buNone/>
              <a:defRPr sz="2400" b="0" i="0" u="none" strike="noStrike" cap="none">
                <a:solidFill>
                  <a:srgbClr val="595959"/>
                </a:solidFill>
                <a:latin typeface="Allerta"/>
                <a:ea typeface="Allerta"/>
                <a:cs typeface="Allerta"/>
                <a:sym typeface="Allerta"/>
              </a:defRPr>
            </a:lvl3pPr>
            <a:lvl4pPr marL="1371600" marR="0" lvl="3"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4pPr>
            <a:lvl5pPr marL="1828800" marR="0" lvl="4"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5pPr>
            <a:lvl6pPr marL="2286000" marR="0" lvl="5"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53" name="Shape 153"/>
          <p:cNvSpPr txBox="1">
            <a:spLocks noGrp="1"/>
          </p:cNvSpPr>
          <p:nvPr>
            <p:ph type="body" idx="4"/>
          </p:nvPr>
        </p:nvSpPr>
        <p:spPr>
          <a:xfrm>
            <a:off x="304800" y="5646676"/>
            <a:ext cx="4225921" cy="479485"/>
          </a:xfrm>
          <a:prstGeom prst="rect">
            <a:avLst/>
          </a:prstGeom>
          <a:solidFill>
            <a:srgbClr val="FFFFFF">
              <a:alpha val="48235"/>
            </a:srgbClr>
          </a:solidFill>
          <a:ln>
            <a:noFill/>
          </a:ln>
        </p:spPr>
        <p:txBody>
          <a:bodyPr lIns="91425" tIns="91425" rIns="91425" bIns="91425" anchor="ctr" anchorCtr="0"/>
          <a:lstStyle>
            <a:lvl1pPr marL="0" marR="0" lvl="0" indent="0" algn="ctr"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1pPr>
            <a:lvl2pPr marL="742950" marR="0" lvl="1" indent="-3175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2pPr>
            <a:lvl3pPr marL="1143000" marR="0" lvl="2" indent="0" algn="l" rtl="0">
              <a:lnSpc>
                <a:spcPct val="100000"/>
              </a:lnSpc>
              <a:spcBef>
                <a:spcPts val="360"/>
              </a:spcBef>
              <a:spcAft>
                <a:spcPts val="0"/>
              </a:spcAft>
              <a:buClr>
                <a:srgbClr val="595959"/>
              </a:buClr>
              <a:buSzPct val="100000"/>
              <a:buFont typeface="Arial"/>
              <a:buChar char="•"/>
              <a:defRPr sz="1800" b="0" i="0" u="none" strike="noStrike" cap="none">
                <a:solidFill>
                  <a:srgbClr val="595959"/>
                </a:solidFill>
                <a:latin typeface="Allerta"/>
                <a:ea typeface="Allerta"/>
                <a:cs typeface="Allerta"/>
                <a:sym typeface="Allerta"/>
              </a:defRPr>
            </a:lvl3pPr>
            <a:lvl4pPr marL="1600200" marR="0" lvl="3"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4pPr>
            <a:lvl5pPr marL="2057400" marR="0" lvl="4"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4" name="Shape 154"/>
          <p:cNvSpPr/>
          <p:nvPr/>
        </p:nvSpPr>
        <p:spPr>
          <a:xfrm>
            <a:off x="0" y="6330471"/>
            <a:ext cx="9153069" cy="540225"/>
          </a:xfrm>
          <a:prstGeom prst="rect">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55" name="Shape 155"/>
          <p:cNvSpPr txBox="1"/>
          <p:nvPr/>
        </p:nvSpPr>
        <p:spPr>
          <a:xfrm>
            <a:off x="7571684" y="6483773"/>
            <a:ext cx="1458265" cy="24621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50514F"/>
              </a:buClr>
              <a:buSzPct val="25000"/>
              <a:buFont typeface="Allerta"/>
              <a:buNone/>
            </a:pPr>
            <a:fld id="{00000000-1234-1234-1234-123412341234}" type="slidenum">
              <a:rPr lang="en-US" sz="1000" b="0" i="0" u="none" strike="noStrike" cap="none">
                <a:solidFill>
                  <a:srgbClr val="50514F"/>
                </a:solidFill>
                <a:latin typeface="Allerta"/>
                <a:ea typeface="Allerta"/>
                <a:cs typeface="Allerta"/>
                <a:sym typeface="Allerta"/>
              </a:rPr>
              <a:t>‹#›</a:t>
            </a:fld>
            <a:r>
              <a:rPr lang="en-US" sz="1000" b="0" i="0" u="none" strike="noStrike" cap="none">
                <a:solidFill>
                  <a:srgbClr val="50514F"/>
                </a:solidFill>
                <a:latin typeface="Allerta"/>
                <a:ea typeface="Allerta"/>
                <a:cs typeface="Allerta"/>
                <a:sym typeface="Allerta"/>
              </a:rPr>
              <a:t> </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Four Images">
    <p:spTree>
      <p:nvGrpSpPr>
        <p:cNvPr id="1" name="Shape 156"/>
        <p:cNvGrpSpPr/>
        <p:nvPr/>
      </p:nvGrpSpPr>
      <p:grpSpPr>
        <a:xfrm>
          <a:off x="0" y="0"/>
          <a:ext cx="0" cy="0"/>
          <a:chOff x="0" y="0"/>
          <a:chExt cx="0" cy="0"/>
        </a:xfrm>
      </p:grpSpPr>
      <p:sp>
        <p:nvSpPr>
          <p:cNvPr id="157" name="Shape 157"/>
          <p:cNvSpPr>
            <a:spLocks noGrp="1"/>
          </p:cNvSpPr>
          <p:nvPr>
            <p:ph type="pic" idx="2"/>
          </p:nvPr>
        </p:nvSpPr>
        <p:spPr>
          <a:xfrm>
            <a:off x="4530721" y="3892046"/>
            <a:ext cx="4156077" cy="2234117"/>
          </a:xfrm>
          <a:prstGeom prst="rect">
            <a:avLst/>
          </a:prstGeom>
          <a:noFill/>
          <a:ln>
            <a:noFill/>
          </a:ln>
        </p:spPr>
        <p:txBody>
          <a:bodyPr lIns="91425" tIns="91425" rIns="91425" bIns="91425" anchor="ctr" anchorCtr="0"/>
          <a:lstStyle>
            <a:lvl1pPr marL="0" marR="0" lvl="0" indent="0" algn="l" rtl="0">
              <a:lnSpc>
                <a:spcPct val="100000"/>
              </a:lnSpc>
              <a:spcBef>
                <a:spcPts val="560"/>
              </a:spcBef>
              <a:spcAft>
                <a:spcPts val="0"/>
              </a:spcAft>
              <a:buClr>
                <a:srgbClr val="595959"/>
              </a:buClr>
              <a:buFont typeface="Arial"/>
              <a:buNone/>
              <a:defRPr sz="2800" b="0" i="0" u="none" strike="noStrike" cap="none">
                <a:solidFill>
                  <a:srgbClr val="595959"/>
                </a:solidFill>
                <a:latin typeface="Allerta"/>
                <a:ea typeface="Allerta"/>
                <a:cs typeface="Allerta"/>
                <a:sym typeface="Allerta"/>
              </a:defRPr>
            </a:lvl1pPr>
            <a:lvl2pPr marL="457200" marR="0" lvl="1" indent="0" algn="l" rtl="0">
              <a:lnSpc>
                <a:spcPct val="100000"/>
              </a:lnSpc>
              <a:spcBef>
                <a:spcPts val="560"/>
              </a:spcBef>
              <a:spcAft>
                <a:spcPts val="0"/>
              </a:spcAft>
              <a:buClr>
                <a:srgbClr val="595959"/>
              </a:buClr>
              <a:buFont typeface="Arial"/>
              <a:buNone/>
              <a:defRPr sz="2800" b="0" i="0" u="none" strike="noStrike" cap="none">
                <a:solidFill>
                  <a:srgbClr val="595959"/>
                </a:solidFill>
                <a:latin typeface="Allerta"/>
                <a:ea typeface="Allerta"/>
                <a:cs typeface="Allerta"/>
                <a:sym typeface="Allerta"/>
              </a:defRPr>
            </a:lvl2pPr>
            <a:lvl3pPr marL="914400" marR="0" lvl="2" indent="0" algn="l" rtl="0">
              <a:lnSpc>
                <a:spcPct val="100000"/>
              </a:lnSpc>
              <a:spcBef>
                <a:spcPts val="480"/>
              </a:spcBef>
              <a:spcAft>
                <a:spcPts val="0"/>
              </a:spcAft>
              <a:buClr>
                <a:srgbClr val="595959"/>
              </a:buClr>
              <a:buFont typeface="Arial"/>
              <a:buNone/>
              <a:defRPr sz="2400" b="0" i="0" u="none" strike="noStrike" cap="none">
                <a:solidFill>
                  <a:srgbClr val="595959"/>
                </a:solidFill>
                <a:latin typeface="Allerta"/>
                <a:ea typeface="Allerta"/>
                <a:cs typeface="Allerta"/>
                <a:sym typeface="Allerta"/>
              </a:defRPr>
            </a:lvl3pPr>
            <a:lvl4pPr marL="1371600" marR="0" lvl="3"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4pPr>
            <a:lvl5pPr marL="1828800" marR="0" lvl="4"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5pPr>
            <a:lvl6pPr marL="2286000" marR="0" lvl="5"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58" name="Shape 158"/>
          <p:cNvSpPr>
            <a:spLocks noGrp="1"/>
          </p:cNvSpPr>
          <p:nvPr>
            <p:ph type="pic" idx="3"/>
          </p:nvPr>
        </p:nvSpPr>
        <p:spPr>
          <a:xfrm>
            <a:off x="4533898" y="1600200"/>
            <a:ext cx="4152902" cy="2234117"/>
          </a:xfrm>
          <a:prstGeom prst="rect">
            <a:avLst/>
          </a:prstGeom>
          <a:noFill/>
          <a:ln>
            <a:noFill/>
          </a:ln>
        </p:spPr>
        <p:txBody>
          <a:bodyPr lIns="91425" tIns="91425" rIns="91425" bIns="91425" anchor="ctr" anchorCtr="0"/>
          <a:lstStyle>
            <a:lvl1pPr marL="0" marR="0" lvl="0" indent="0" algn="l" rtl="0">
              <a:lnSpc>
                <a:spcPct val="100000"/>
              </a:lnSpc>
              <a:spcBef>
                <a:spcPts val="560"/>
              </a:spcBef>
              <a:spcAft>
                <a:spcPts val="0"/>
              </a:spcAft>
              <a:buClr>
                <a:srgbClr val="595959"/>
              </a:buClr>
              <a:buFont typeface="Arial"/>
              <a:buNone/>
              <a:defRPr sz="2800" b="0" i="0" u="none" strike="noStrike" cap="none">
                <a:solidFill>
                  <a:srgbClr val="595959"/>
                </a:solidFill>
                <a:latin typeface="Allerta"/>
                <a:ea typeface="Allerta"/>
                <a:cs typeface="Allerta"/>
                <a:sym typeface="Allerta"/>
              </a:defRPr>
            </a:lvl1pPr>
            <a:lvl2pPr marL="457200" marR="0" lvl="1" indent="0" algn="l" rtl="0">
              <a:lnSpc>
                <a:spcPct val="100000"/>
              </a:lnSpc>
              <a:spcBef>
                <a:spcPts val="560"/>
              </a:spcBef>
              <a:spcAft>
                <a:spcPts val="0"/>
              </a:spcAft>
              <a:buClr>
                <a:srgbClr val="595959"/>
              </a:buClr>
              <a:buFont typeface="Arial"/>
              <a:buNone/>
              <a:defRPr sz="2800" b="0" i="0" u="none" strike="noStrike" cap="none">
                <a:solidFill>
                  <a:srgbClr val="595959"/>
                </a:solidFill>
                <a:latin typeface="Allerta"/>
                <a:ea typeface="Allerta"/>
                <a:cs typeface="Allerta"/>
                <a:sym typeface="Allerta"/>
              </a:defRPr>
            </a:lvl2pPr>
            <a:lvl3pPr marL="914400" marR="0" lvl="2" indent="0" algn="l" rtl="0">
              <a:lnSpc>
                <a:spcPct val="100000"/>
              </a:lnSpc>
              <a:spcBef>
                <a:spcPts val="480"/>
              </a:spcBef>
              <a:spcAft>
                <a:spcPts val="0"/>
              </a:spcAft>
              <a:buClr>
                <a:srgbClr val="595959"/>
              </a:buClr>
              <a:buFont typeface="Arial"/>
              <a:buNone/>
              <a:defRPr sz="2400" b="0" i="0" u="none" strike="noStrike" cap="none">
                <a:solidFill>
                  <a:srgbClr val="595959"/>
                </a:solidFill>
                <a:latin typeface="Allerta"/>
                <a:ea typeface="Allerta"/>
                <a:cs typeface="Allerta"/>
                <a:sym typeface="Allerta"/>
              </a:defRPr>
            </a:lvl3pPr>
            <a:lvl4pPr marL="1371600" marR="0" lvl="3"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4pPr>
            <a:lvl5pPr marL="1828800" marR="0" lvl="4"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5pPr>
            <a:lvl6pPr marL="2286000" marR="0" lvl="5"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59" name="Shape 159"/>
          <p:cNvSpPr>
            <a:spLocks noGrp="1"/>
          </p:cNvSpPr>
          <p:nvPr>
            <p:ph type="pic" idx="4"/>
          </p:nvPr>
        </p:nvSpPr>
        <p:spPr>
          <a:xfrm>
            <a:off x="304800" y="1600200"/>
            <a:ext cx="4159250" cy="2234117"/>
          </a:xfrm>
          <a:prstGeom prst="rect">
            <a:avLst/>
          </a:prstGeom>
          <a:noFill/>
          <a:ln>
            <a:noFill/>
          </a:ln>
        </p:spPr>
        <p:txBody>
          <a:bodyPr lIns="91425" tIns="91425" rIns="91425" bIns="91425" anchor="ctr" anchorCtr="0"/>
          <a:lstStyle>
            <a:lvl1pPr marL="0" marR="0" lvl="0" indent="0" algn="l" rtl="0">
              <a:lnSpc>
                <a:spcPct val="100000"/>
              </a:lnSpc>
              <a:spcBef>
                <a:spcPts val="560"/>
              </a:spcBef>
              <a:spcAft>
                <a:spcPts val="0"/>
              </a:spcAft>
              <a:buClr>
                <a:srgbClr val="595959"/>
              </a:buClr>
              <a:buFont typeface="Arial"/>
              <a:buNone/>
              <a:defRPr sz="2800" b="0" i="0" u="none" strike="noStrike" cap="none">
                <a:solidFill>
                  <a:srgbClr val="595959"/>
                </a:solidFill>
                <a:latin typeface="Allerta"/>
                <a:ea typeface="Allerta"/>
                <a:cs typeface="Allerta"/>
                <a:sym typeface="Allerta"/>
              </a:defRPr>
            </a:lvl1pPr>
            <a:lvl2pPr marL="457200" marR="0" lvl="1" indent="0" algn="l" rtl="0">
              <a:lnSpc>
                <a:spcPct val="100000"/>
              </a:lnSpc>
              <a:spcBef>
                <a:spcPts val="560"/>
              </a:spcBef>
              <a:spcAft>
                <a:spcPts val="0"/>
              </a:spcAft>
              <a:buClr>
                <a:srgbClr val="595959"/>
              </a:buClr>
              <a:buFont typeface="Arial"/>
              <a:buNone/>
              <a:defRPr sz="2800" b="0" i="0" u="none" strike="noStrike" cap="none">
                <a:solidFill>
                  <a:srgbClr val="595959"/>
                </a:solidFill>
                <a:latin typeface="Allerta"/>
                <a:ea typeface="Allerta"/>
                <a:cs typeface="Allerta"/>
                <a:sym typeface="Allerta"/>
              </a:defRPr>
            </a:lvl2pPr>
            <a:lvl3pPr marL="914400" marR="0" lvl="2" indent="0" algn="l" rtl="0">
              <a:lnSpc>
                <a:spcPct val="100000"/>
              </a:lnSpc>
              <a:spcBef>
                <a:spcPts val="480"/>
              </a:spcBef>
              <a:spcAft>
                <a:spcPts val="0"/>
              </a:spcAft>
              <a:buClr>
                <a:srgbClr val="595959"/>
              </a:buClr>
              <a:buFont typeface="Arial"/>
              <a:buNone/>
              <a:defRPr sz="2400" b="0" i="0" u="none" strike="noStrike" cap="none">
                <a:solidFill>
                  <a:srgbClr val="595959"/>
                </a:solidFill>
                <a:latin typeface="Allerta"/>
                <a:ea typeface="Allerta"/>
                <a:cs typeface="Allerta"/>
                <a:sym typeface="Allerta"/>
              </a:defRPr>
            </a:lvl3pPr>
            <a:lvl4pPr marL="1371600" marR="0" lvl="3"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4pPr>
            <a:lvl5pPr marL="1828800" marR="0" lvl="4"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5pPr>
            <a:lvl6pPr marL="2286000" marR="0" lvl="5"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60" name="Shape 160"/>
          <p:cNvSpPr>
            <a:spLocks noGrp="1"/>
          </p:cNvSpPr>
          <p:nvPr>
            <p:ph type="pic" idx="5"/>
          </p:nvPr>
        </p:nvSpPr>
        <p:spPr>
          <a:xfrm>
            <a:off x="307975" y="3892046"/>
            <a:ext cx="4156075" cy="2234117"/>
          </a:xfrm>
          <a:prstGeom prst="rect">
            <a:avLst/>
          </a:prstGeom>
          <a:noFill/>
          <a:ln>
            <a:noFill/>
          </a:ln>
        </p:spPr>
        <p:txBody>
          <a:bodyPr lIns="91425" tIns="91425" rIns="91425" bIns="91425" anchor="ctr" anchorCtr="0"/>
          <a:lstStyle>
            <a:lvl1pPr marL="0" marR="0" lvl="0" indent="0" algn="l" rtl="0">
              <a:lnSpc>
                <a:spcPct val="100000"/>
              </a:lnSpc>
              <a:spcBef>
                <a:spcPts val="560"/>
              </a:spcBef>
              <a:spcAft>
                <a:spcPts val="0"/>
              </a:spcAft>
              <a:buClr>
                <a:srgbClr val="595959"/>
              </a:buClr>
              <a:buFont typeface="Arial"/>
              <a:buNone/>
              <a:defRPr sz="2800" b="0" i="0" u="none" strike="noStrike" cap="none">
                <a:solidFill>
                  <a:srgbClr val="595959"/>
                </a:solidFill>
                <a:latin typeface="Allerta"/>
                <a:ea typeface="Allerta"/>
                <a:cs typeface="Allerta"/>
                <a:sym typeface="Allerta"/>
              </a:defRPr>
            </a:lvl1pPr>
            <a:lvl2pPr marL="457200" marR="0" lvl="1" indent="0" algn="l" rtl="0">
              <a:lnSpc>
                <a:spcPct val="100000"/>
              </a:lnSpc>
              <a:spcBef>
                <a:spcPts val="560"/>
              </a:spcBef>
              <a:spcAft>
                <a:spcPts val="0"/>
              </a:spcAft>
              <a:buClr>
                <a:srgbClr val="595959"/>
              </a:buClr>
              <a:buFont typeface="Arial"/>
              <a:buNone/>
              <a:defRPr sz="2800" b="0" i="0" u="none" strike="noStrike" cap="none">
                <a:solidFill>
                  <a:srgbClr val="595959"/>
                </a:solidFill>
                <a:latin typeface="Allerta"/>
                <a:ea typeface="Allerta"/>
                <a:cs typeface="Allerta"/>
                <a:sym typeface="Allerta"/>
              </a:defRPr>
            </a:lvl2pPr>
            <a:lvl3pPr marL="914400" marR="0" lvl="2" indent="0" algn="l" rtl="0">
              <a:lnSpc>
                <a:spcPct val="100000"/>
              </a:lnSpc>
              <a:spcBef>
                <a:spcPts val="480"/>
              </a:spcBef>
              <a:spcAft>
                <a:spcPts val="0"/>
              </a:spcAft>
              <a:buClr>
                <a:srgbClr val="595959"/>
              </a:buClr>
              <a:buFont typeface="Arial"/>
              <a:buNone/>
              <a:defRPr sz="2400" b="0" i="0" u="none" strike="noStrike" cap="none">
                <a:solidFill>
                  <a:srgbClr val="595959"/>
                </a:solidFill>
                <a:latin typeface="Allerta"/>
                <a:ea typeface="Allerta"/>
                <a:cs typeface="Allerta"/>
                <a:sym typeface="Allerta"/>
              </a:defRPr>
            </a:lvl3pPr>
            <a:lvl4pPr marL="1371600" marR="0" lvl="3"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4pPr>
            <a:lvl5pPr marL="1828800" marR="0" lvl="4"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5pPr>
            <a:lvl6pPr marL="2286000" marR="0" lvl="5"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61" name="Shape 161"/>
          <p:cNvSpPr txBox="1">
            <a:spLocks noGrp="1"/>
          </p:cNvSpPr>
          <p:nvPr>
            <p:ph type="title"/>
          </p:nvPr>
        </p:nvSpPr>
        <p:spPr>
          <a:xfrm>
            <a:off x="304800" y="274637"/>
            <a:ext cx="8381999"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595959"/>
              </a:buClr>
              <a:buFont typeface="Allerta"/>
              <a:buNone/>
              <a:defRPr sz="2400" b="0" i="0" u="none" strike="noStrike" cap="none">
                <a:solidFill>
                  <a:srgbClr val="595959"/>
                </a:solidFill>
                <a:latin typeface="Allerta"/>
                <a:ea typeface="Allerta"/>
                <a:cs typeface="Allerta"/>
                <a:sym typeface="Allerta"/>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62" name="Shape 162"/>
          <p:cNvSpPr txBox="1">
            <a:spLocks noGrp="1"/>
          </p:cNvSpPr>
          <p:nvPr>
            <p:ph type="body" idx="1"/>
          </p:nvPr>
        </p:nvSpPr>
        <p:spPr>
          <a:xfrm>
            <a:off x="4533898" y="5646676"/>
            <a:ext cx="4152902" cy="479485"/>
          </a:xfrm>
          <a:prstGeom prst="rect">
            <a:avLst/>
          </a:prstGeom>
          <a:solidFill>
            <a:srgbClr val="FFFFFF">
              <a:alpha val="48235"/>
            </a:srgbClr>
          </a:solidFill>
          <a:ln>
            <a:noFill/>
          </a:ln>
        </p:spPr>
        <p:txBody>
          <a:bodyPr lIns="91425" tIns="91425" rIns="91425" bIns="91425" anchor="ctr" anchorCtr="0"/>
          <a:lstStyle>
            <a:lvl1pPr marL="0" marR="0" lvl="0" indent="0" algn="ctr"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1pPr>
            <a:lvl2pPr marL="742950" marR="0" lvl="1" indent="-3175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2pPr>
            <a:lvl3pPr marL="1143000" marR="0" lvl="2" indent="0" algn="l" rtl="0">
              <a:lnSpc>
                <a:spcPct val="100000"/>
              </a:lnSpc>
              <a:spcBef>
                <a:spcPts val="360"/>
              </a:spcBef>
              <a:spcAft>
                <a:spcPts val="0"/>
              </a:spcAft>
              <a:buClr>
                <a:srgbClr val="595959"/>
              </a:buClr>
              <a:buSzPct val="100000"/>
              <a:buFont typeface="Arial"/>
              <a:buChar char="•"/>
              <a:defRPr sz="1800" b="0" i="0" u="none" strike="noStrike" cap="none">
                <a:solidFill>
                  <a:srgbClr val="595959"/>
                </a:solidFill>
                <a:latin typeface="Allerta"/>
                <a:ea typeface="Allerta"/>
                <a:cs typeface="Allerta"/>
                <a:sym typeface="Allerta"/>
              </a:defRPr>
            </a:lvl3pPr>
            <a:lvl4pPr marL="1600200" marR="0" lvl="3"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4pPr>
            <a:lvl5pPr marL="2057400" marR="0" lvl="4"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3" name="Shape 163"/>
          <p:cNvSpPr txBox="1">
            <a:spLocks noGrp="1"/>
          </p:cNvSpPr>
          <p:nvPr>
            <p:ph type="body" idx="6"/>
          </p:nvPr>
        </p:nvSpPr>
        <p:spPr>
          <a:xfrm>
            <a:off x="304800" y="5646676"/>
            <a:ext cx="4159250" cy="479485"/>
          </a:xfrm>
          <a:prstGeom prst="rect">
            <a:avLst/>
          </a:prstGeom>
          <a:solidFill>
            <a:srgbClr val="FFFFFF">
              <a:alpha val="48235"/>
            </a:srgbClr>
          </a:solidFill>
          <a:ln>
            <a:noFill/>
          </a:ln>
        </p:spPr>
        <p:txBody>
          <a:bodyPr lIns="91425" tIns="91425" rIns="91425" bIns="91425" anchor="ctr" anchorCtr="0"/>
          <a:lstStyle>
            <a:lvl1pPr marL="0" marR="0" lvl="0" indent="0" algn="ctr"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1pPr>
            <a:lvl2pPr marL="742950" marR="0" lvl="1" indent="-3175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2pPr>
            <a:lvl3pPr marL="1143000" marR="0" lvl="2" indent="0" algn="l" rtl="0">
              <a:lnSpc>
                <a:spcPct val="100000"/>
              </a:lnSpc>
              <a:spcBef>
                <a:spcPts val="360"/>
              </a:spcBef>
              <a:spcAft>
                <a:spcPts val="0"/>
              </a:spcAft>
              <a:buClr>
                <a:srgbClr val="595959"/>
              </a:buClr>
              <a:buSzPct val="100000"/>
              <a:buFont typeface="Arial"/>
              <a:buChar char="•"/>
              <a:defRPr sz="1800" b="0" i="0" u="none" strike="noStrike" cap="none">
                <a:solidFill>
                  <a:srgbClr val="595959"/>
                </a:solidFill>
                <a:latin typeface="Allerta"/>
                <a:ea typeface="Allerta"/>
                <a:cs typeface="Allerta"/>
                <a:sym typeface="Allerta"/>
              </a:defRPr>
            </a:lvl3pPr>
            <a:lvl4pPr marL="1600200" marR="0" lvl="3"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4pPr>
            <a:lvl5pPr marL="2057400" marR="0" lvl="4"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4" name="Shape 164"/>
          <p:cNvSpPr txBox="1">
            <a:spLocks noGrp="1"/>
          </p:cNvSpPr>
          <p:nvPr>
            <p:ph type="body" idx="7"/>
          </p:nvPr>
        </p:nvSpPr>
        <p:spPr>
          <a:xfrm>
            <a:off x="4530721" y="3354830"/>
            <a:ext cx="4156077" cy="479485"/>
          </a:xfrm>
          <a:prstGeom prst="rect">
            <a:avLst/>
          </a:prstGeom>
          <a:solidFill>
            <a:srgbClr val="FFFFFF">
              <a:alpha val="48235"/>
            </a:srgbClr>
          </a:solidFill>
          <a:ln>
            <a:noFill/>
          </a:ln>
        </p:spPr>
        <p:txBody>
          <a:bodyPr lIns="91425" tIns="91425" rIns="91425" bIns="91425" anchor="ctr" anchorCtr="0"/>
          <a:lstStyle>
            <a:lvl1pPr marL="0" marR="0" lvl="0" indent="0" algn="ctr"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1pPr>
            <a:lvl2pPr marL="742950" marR="0" lvl="1" indent="-3175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2pPr>
            <a:lvl3pPr marL="1143000" marR="0" lvl="2" indent="0" algn="l" rtl="0">
              <a:lnSpc>
                <a:spcPct val="100000"/>
              </a:lnSpc>
              <a:spcBef>
                <a:spcPts val="360"/>
              </a:spcBef>
              <a:spcAft>
                <a:spcPts val="0"/>
              </a:spcAft>
              <a:buClr>
                <a:srgbClr val="595959"/>
              </a:buClr>
              <a:buSzPct val="100000"/>
              <a:buFont typeface="Arial"/>
              <a:buChar char="•"/>
              <a:defRPr sz="1800" b="0" i="0" u="none" strike="noStrike" cap="none">
                <a:solidFill>
                  <a:srgbClr val="595959"/>
                </a:solidFill>
                <a:latin typeface="Allerta"/>
                <a:ea typeface="Allerta"/>
                <a:cs typeface="Allerta"/>
                <a:sym typeface="Allerta"/>
              </a:defRPr>
            </a:lvl3pPr>
            <a:lvl4pPr marL="1600200" marR="0" lvl="3"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4pPr>
            <a:lvl5pPr marL="2057400" marR="0" lvl="4"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5" name="Shape 165"/>
          <p:cNvSpPr txBox="1">
            <a:spLocks noGrp="1"/>
          </p:cNvSpPr>
          <p:nvPr>
            <p:ph type="body" idx="8"/>
          </p:nvPr>
        </p:nvSpPr>
        <p:spPr>
          <a:xfrm>
            <a:off x="304801" y="3354830"/>
            <a:ext cx="4159250" cy="479485"/>
          </a:xfrm>
          <a:prstGeom prst="rect">
            <a:avLst/>
          </a:prstGeom>
          <a:solidFill>
            <a:srgbClr val="FFFFFF">
              <a:alpha val="48235"/>
            </a:srgbClr>
          </a:solidFill>
          <a:ln>
            <a:noFill/>
          </a:ln>
        </p:spPr>
        <p:txBody>
          <a:bodyPr lIns="91425" tIns="91425" rIns="91425" bIns="91425" anchor="ctr" anchorCtr="0"/>
          <a:lstStyle>
            <a:lvl1pPr marL="0" marR="0" lvl="0" indent="0" algn="ctr" rtl="0">
              <a:lnSpc>
                <a:spcPct val="100000"/>
              </a:lnSpc>
              <a:spcBef>
                <a:spcPts val="320"/>
              </a:spcBef>
              <a:spcAft>
                <a:spcPts val="0"/>
              </a:spcAft>
              <a:buClr>
                <a:srgbClr val="595959"/>
              </a:buClr>
              <a:buFont typeface="Arial"/>
              <a:buNone/>
              <a:defRPr sz="1600" b="0" i="0" u="none" strike="noStrike" cap="none">
                <a:solidFill>
                  <a:srgbClr val="595959"/>
                </a:solidFill>
                <a:latin typeface="Allerta"/>
                <a:ea typeface="Allerta"/>
                <a:cs typeface="Allerta"/>
                <a:sym typeface="Allerta"/>
              </a:defRPr>
            </a:lvl1pPr>
            <a:lvl2pPr marL="742950" marR="0" lvl="1" indent="-3175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2pPr>
            <a:lvl3pPr marL="1143000" marR="0" lvl="2" indent="0" algn="l" rtl="0">
              <a:lnSpc>
                <a:spcPct val="100000"/>
              </a:lnSpc>
              <a:spcBef>
                <a:spcPts val="360"/>
              </a:spcBef>
              <a:spcAft>
                <a:spcPts val="0"/>
              </a:spcAft>
              <a:buClr>
                <a:srgbClr val="595959"/>
              </a:buClr>
              <a:buSzPct val="100000"/>
              <a:buFont typeface="Arial"/>
              <a:buChar char="•"/>
              <a:defRPr sz="1800" b="0" i="0" u="none" strike="noStrike" cap="none">
                <a:solidFill>
                  <a:srgbClr val="595959"/>
                </a:solidFill>
                <a:latin typeface="Allerta"/>
                <a:ea typeface="Allerta"/>
                <a:cs typeface="Allerta"/>
                <a:sym typeface="Allerta"/>
              </a:defRPr>
            </a:lvl3pPr>
            <a:lvl4pPr marL="1600200" marR="0" lvl="3"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4pPr>
            <a:lvl5pPr marL="2057400" marR="0" lvl="4"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6" name="Shape 166"/>
          <p:cNvSpPr/>
          <p:nvPr/>
        </p:nvSpPr>
        <p:spPr>
          <a:xfrm>
            <a:off x="0" y="6330471"/>
            <a:ext cx="9153069" cy="540225"/>
          </a:xfrm>
          <a:prstGeom prst="rect">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67" name="Shape 167"/>
          <p:cNvSpPr txBox="1"/>
          <p:nvPr/>
        </p:nvSpPr>
        <p:spPr>
          <a:xfrm>
            <a:off x="7571684" y="6483773"/>
            <a:ext cx="1458265" cy="24621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50514F"/>
              </a:buClr>
              <a:buSzPct val="25000"/>
              <a:buFont typeface="Allerta"/>
              <a:buNone/>
            </a:pPr>
            <a:fld id="{00000000-1234-1234-1234-123412341234}" type="slidenum">
              <a:rPr lang="en-US" sz="1000" b="0" i="0" u="none" strike="noStrike" cap="none">
                <a:solidFill>
                  <a:srgbClr val="50514F"/>
                </a:solidFill>
                <a:latin typeface="Allerta"/>
                <a:ea typeface="Allerta"/>
                <a:cs typeface="Allerta"/>
                <a:sym typeface="Allerta"/>
              </a:rPr>
              <a:t>‹#›</a:t>
            </a:fld>
            <a:r>
              <a:rPr lang="en-US" sz="1000" b="0" i="0" u="none" strike="noStrike" cap="none">
                <a:solidFill>
                  <a:srgbClr val="50514F"/>
                </a:solidFill>
                <a:latin typeface="Allerta"/>
                <a:ea typeface="Allerta"/>
                <a:cs typeface="Allerta"/>
                <a:sym typeface="Allerta"/>
              </a:rPr>
              <a:t>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Section Header 4">
    <p:spTree>
      <p:nvGrpSpPr>
        <p:cNvPr id="1" name="Shape 25"/>
        <p:cNvGrpSpPr/>
        <p:nvPr/>
      </p:nvGrpSpPr>
      <p:grpSpPr>
        <a:xfrm>
          <a:off x="0" y="0"/>
          <a:ext cx="0" cy="0"/>
          <a:chOff x="0" y="0"/>
          <a:chExt cx="0" cy="0"/>
        </a:xfrm>
      </p:grpSpPr>
      <p:sp>
        <p:nvSpPr>
          <p:cNvPr id="26" name="Shape 26"/>
          <p:cNvSpPr/>
          <p:nvPr/>
        </p:nvSpPr>
        <p:spPr>
          <a:xfrm>
            <a:off x="0" y="0"/>
            <a:ext cx="9144000" cy="6858000"/>
          </a:xfrm>
          <a:prstGeom prst="rect">
            <a:avLst/>
          </a:prstGeom>
          <a:solidFill>
            <a:srgbClr val="1C9963"/>
          </a:solidFill>
          <a:ln>
            <a:noFill/>
          </a:ln>
          <a:effectLst>
            <a:outerShdw blurRad="39999" dist="23000" dir="5400000" rotWithShape="0">
              <a:srgbClr val="000000">
                <a:alpha val="34509"/>
              </a:srgbClr>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27" name="Shape 27"/>
          <p:cNvSpPr txBox="1"/>
          <p:nvPr/>
        </p:nvSpPr>
        <p:spPr>
          <a:xfrm>
            <a:off x="115458" y="2306250"/>
            <a:ext cx="3793677" cy="193309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Font typeface="Calibri"/>
              <a:buNone/>
            </a:pPr>
            <a:endParaRPr sz="3200" b="0" i="0" u="none" strike="noStrike" cap="none">
              <a:solidFill>
                <a:schemeClr val="dk1"/>
              </a:solidFill>
              <a:latin typeface="Allerta"/>
              <a:ea typeface="Allerta"/>
              <a:cs typeface="Allerta"/>
              <a:sym typeface="Allerta"/>
            </a:endParaRPr>
          </a:p>
        </p:txBody>
      </p:sp>
      <p:sp>
        <p:nvSpPr>
          <p:cNvPr id="28" name="Shape 28"/>
          <p:cNvSpPr txBox="1"/>
          <p:nvPr/>
        </p:nvSpPr>
        <p:spPr>
          <a:xfrm>
            <a:off x="115458" y="2952691"/>
            <a:ext cx="3793677" cy="193309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Font typeface="Calibri"/>
              <a:buNone/>
            </a:pPr>
            <a:endParaRPr sz="3200" b="0" i="0" u="none" strike="noStrike" cap="none">
              <a:solidFill>
                <a:schemeClr val="dk1"/>
              </a:solidFill>
              <a:latin typeface="Allerta"/>
              <a:ea typeface="Allerta"/>
              <a:cs typeface="Allerta"/>
              <a:sym typeface="Allerta"/>
            </a:endParaRPr>
          </a:p>
        </p:txBody>
      </p:sp>
      <p:sp>
        <p:nvSpPr>
          <p:cNvPr id="29" name="Shape 29"/>
          <p:cNvSpPr txBox="1"/>
          <p:nvPr/>
        </p:nvSpPr>
        <p:spPr>
          <a:xfrm>
            <a:off x="115458" y="2306250"/>
            <a:ext cx="3793677" cy="193309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Font typeface="Calibri"/>
              <a:buNone/>
            </a:pPr>
            <a:endParaRPr sz="3200" b="0" i="0" u="none" strike="noStrike" cap="none">
              <a:solidFill>
                <a:schemeClr val="dk1"/>
              </a:solidFill>
              <a:latin typeface="Allerta"/>
              <a:ea typeface="Allerta"/>
              <a:cs typeface="Allerta"/>
              <a:sym typeface="Allerta"/>
            </a:endParaRPr>
          </a:p>
        </p:txBody>
      </p:sp>
      <p:sp>
        <p:nvSpPr>
          <p:cNvPr id="30" name="Shape 30"/>
          <p:cNvSpPr txBox="1"/>
          <p:nvPr/>
        </p:nvSpPr>
        <p:spPr>
          <a:xfrm>
            <a:off x="115458" y="2952691"/>
            <a:ext cx="3793677" cy="193309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Font typeface="Calibri"/>
              <a:buNone/>
            </a:pPr>
            <a:endParaRPr sz="3200" b="0" i="0" u="none" strike="noStrike" cap="none">
              <a:solidFill>
                <a:schemeClr val="dk1"/>
              </a:solidFill>
              <a:latin typeface="Allerta"/>
              <a:ea typeface="Allerta"/>
              <a:cs typeface="Allerta"/>
              <a:sym typeface="Allerta"/>
            </a:endParaRPr>
          </a:p>
        </p:txBody>
      </p:sp>
      <p:sp>
        <p:nvSpPr>
          <p:cNvPr id="31" name="Shape 31"/>
          <p:cNvSpPr txBox="1">
            <a:spLocks noGrp="1"/>
          </p:cNvSpPr>
          <p:nvPr>
            <p:ph type="title"/>
          </p:nvPr>
        </p:nvSpPr>
        <p:spPr>
          <a:xfrm>
            <a:off x="216566" y="2829676"/>
            <a:ext cx="8620551" cy="8683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Allerta"/>
              <a:buNone/>
              <a:defRPr sz="2800" b="0" i="0" u="none" strike="noStrike" cap="none">
                <a:solidFill>
                  <a:schemeClr val="lt1"/>
                </a:solidFill>
                <a:latin typeface="Allerta"/>
                <a:ea typeface="Allerta"/>
                <a:cs typeface="Allerta"/>
                <a:sym typeface="Allerta"/>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pic>
        <p:nvPicPr>
          <p:cNvPr id="32" name="Shape 32"/>
          <p:cNvPicPr preferRelativeResize="0"/>
          <p:nvPr/>
        </p:nvPicPr>
        <p:blipFill rotWithShape="1">
          <a:blip r:embed="rId2">
            <a:alphaModFix/>
          </a:blip>
          <a:srcRect/>
          <a:stretch/>
        </p:blipFill>
        <p:spPr>
          <a:xfrm>
            <a:off x="304814" y="394130"/>
            <a:ext cx="2235199" cy="21014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Section Header 3">
    <p:spTree>
      <p:nvGrpSpPr>
        <p:cNvPr id="1" name="Shape 33"/>
        <p:cNvGrpSpPr/>
        <p:nvPr/>
      </p:nvGrpSpPr>
      <p:grpSpPr>
        <a:xfrm>
          <a:off x="0" y="0"/>
          <a:ext cx="0" cy="0"/>
          <a:chOff x="0" y="0"/>
          <a:chExt cx="0" cy="0"/>
        </a:xfrm>
      </p:grpSpPr>
      <p:sp>
        <p:nvSpPr>
          <p:cNvPr id="34" name="Shape 34"/>
          <p:cNvSpPr/>
          <p:nvPr/>
        </p:nvSpPr>
        <p:spPr>
          <a:xfrm>
            <a:off x="0" y="0"/>
            <a:ext cx="9144000" cy="6858000"/>
          </a:xfrm>
          <a:prstGeom prst="rect">
            <a:avLst/>
          </a:prstGeom>
          <a:solidFill>
            <a:srgbClr val="A9B0AC"/>
          </a:solidFill>
          <a:ln>
            <a:noFill/>
          </a:ln>
          <a:effectLst>
            <a:outerShdw blurRad="39999" dist="23000" dir="5400000" rotWithShape="0">
              <a:srgbClr val="000000">
                <a:alpha val="34509"/>
              </a:srgbClr>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35" name="Shape 35"/>
          <p:cNvSpPr txBox="1"/>
          <p:nvPr/>
        </p:nvSpPr>
        <p:spPr>
          <a:xfrm>
            <a:off x="115458" y="2306250"/>
            <a:ext cx="3793677" cy="193309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Font typeface="Calibri"/>
              <a:buNone/>
            </a:pPr>
            <a:endParaRPr sz="3200" b="0" i="0" u="none" strike="noStrike" cap="none">
              <a:solidFill>
                <a:schemeClr val="dk1"/>
              </a:solidFill>
              <a:latin typeface="Allerta"/>
              <a:ea typeface="Allerta"/>
              <a:cs typeface="Allerta"/>
              <a:sym typeface="Allerta"/>
            </a:endParaRPr>
          </a:p>
        </p:txBody>
      </p:sp>
      <p:sp>
        <p:nvSpPr>
          <p:cNvPr id="36" name="Shape 36"/>
          <p:cNvSpPr txBox="1"/>
          <p:nvPr/>
        </p:nvSpPr>
        <p:spPr>
          <a:xfrm>
            <a:off x="115458" y="2952691"/>
            <a:ext cx="3793677" cy="193309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Font typeface="Calibri"/>
              <a:buNone/>
            </a:pPr>
            <a:endParaRPr sz="3200" b="0" i="0" u="none" strike="noStrike" cap="none">
              <a:solidFill>
                <a:schemeClr val="dk1"/>
              </a:solidFill>
              <a:latin typeface="Allerta"/>
              <a:ea typeface="Allerta"/>
              <a:cs typeface="Allerta"/>
              <a:sym typeface="Allerta"/>
            </a:endParaRPr>
          </a:p>
        </p:txBody>
      </p:sp>
      <p:sp>
        <p:nvSpPr>
          <p:cNvPr id="37" name="Shape 37"/>
          <p:cNvSpPr txBox="1"/>
          <p:nvPr/>
        </p:nvSpPr>
        <p:spPr>
          <a:xfrm>
            <a:off x="115458" y="2306250"/>
            <a:ext cx="3793677" cy="193309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Font typeface="Calibri"/>
              <a:buNone/>
            </a:pPr>
            <a:endParaRPr sz="3200" b="0" i="0" u="none" strike="noStrike" cap="none">
              <a:solidFill>
                <a:schemeClr val="dk1"/>
              </a:solidFill>
              <a:latin typeface="Allerta"/>
              <a:ea typeface="Allerta"/>
              <a:cs typeface="Allerta"/>
              <a:sym typeface="Allerta"/>
            </a:endParaRPr>
          </a:p>
        </p:txBody>
      </p:sp>
      <p:sp>
        <p:nvSpPr>
          <p:cNvPr id="38" name="Shape 38"/>
          <p:cNvSpPr txBox="1"/>
          <p:nvPr/>
        </p:nvSpPr>
        <p:spPr>
          <a:xfrm>
            <a:off x="115458" y="2952691"/>
            <a:ext cx="3793677" cy="193309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Font typeface="Calibri"/>
              <a:buNone/>
            </a:pPr>
            <a:endParaRPr sz="3200" b="0" i="0" u="none" strike="noStrike" cap="none">
              <a:solidFill>
                <a:schemeClr val="dk1"/>
              </a:solidFill>
              <a:latin typeface="Allerta"/>
              <a:ea typeface="Allerta"/>
              <a:cs typeface="Allerta"/>
              <a:sym typeface="Allerta"/>
            </a:endParaRPr>
          </a:p>
        </p:txBody>
      </p:sp>
      <p:sp>
        <p:nvSpPr>
          <p:cNvPr id="39" name="Shape 39"/>
          <p:cNvSpPr txBox="1">
            <a:spLocks noGrp="1"/>
          </p:cNvSpPr>
          <p:nvPr>
            <p:ph type="title"/>
          </p:nvPr>
        </p:nvSpPr>
        <p:spPr>
          <a:xfrm>
            <a:off x="216566" y="2829676"/>
            <a:ext cx="8620551" cy="8683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Allerta"/>
              <a:buNone/>
              <a:defRPr sz="2800" b="0" i="0" u="none" strike="noStrike" cap="none">
                <a:solidFill>
                  <a:schemeClr val="lt1"/>
                </a:solidFill>
                <a:latin typeface="Allerta"/>
                <a:ea typeface="Allerta"/>
                <a:cs typeface="Allerta"/>
                <a:sym typeface="Allerta"/>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pic>
        <p:nvPicPr>
          <p:cNvPr id="40" name="Shape 40"/>
          <p:cNvPicPr preferRelativeResize="0"/>
          <p:nvPr/>
        </p:nvPicPr>
        <p:blipFill rotWithShape="1">
          <a:blip r:embed="rId2">
            <a:alphaModFix/>
          </a:blip>
          <a:srcRect/>
          <a:stretch/>
        </p:blipFill>
        <p:spPr>
          <a:xfrm>
            <a:off x="304814" y="394130"/>
            <a:ext cx="2235199" cy="21014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Section Header 2">
    <p:spTree>
      <p:nvGrpSpPr>
        <p:cNvPr id="1" name="Shape 41"/>
        <p:cNvGrpSpPr/>
        <p:nvPr/>
      </p:nvGrpSpPr>
      <p:grpSpPr>
        <a:xfrm>
          <a:off x="0" y="0"/>
          <a:ext cx="0" cy="0"/>
          <a:chOff x="0" y="0"/>
          <a:chExt cx="0" cy="0"/>
        </a:xfrm>
      </p:grpSpPr>
      <p:sp>
        <p:nvSpPr>
          <p:cNvPr id="42" name="Shape 42"/>
          <p:cNvSpPr/>
          <p:nvPr/>
        </p:nvSpPr>
        <p:spPr>
          <a:xfrm>
            <a:off x="0" y="0"/>
            <a:ext cx="9144000" cy="6858000"/>
          </a:xfrm>
          <a:prstGeom prst="rect">
            <a:avLst/>
          </a:prstGeom>
          <a:solidFill>
            <a:srgbClr val="464646"/>
          </a:solidFill>
          <a:ln>
            <a:noFill/>
          </a:ln>
          <a:effectLst>
            <a:outerShdw blurRad="39999" dist="23000" dir="5400000" rotWithShape="0">
              <a:srgbClr val="000000">
                <a:alpha val="34509"/>
              </a:srgbClr>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43" name="Shape 43"/>
          <p:cNvSpPr txBox="1"/>
          <p:nvPr/>
        </p:nvSpPr>
        <p:spPr>
          <a:xfrm>
            <a:off x="115458" y="2306250"/>
            <a:ext cx="3793677" cy="193309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Font typeface="Calibri"/>
              <a:buNone/>
            </a:pPr>
            <a:endParaRPr sz="3200" b="0" i="0" u="none" strike="noStrike" cap="none">
              <a:solidFill>
                <a:schemeClr val="dk1"/>
              </a:solidFill>
              <a:latin typeface="Allerta"/>
              <a:ea typeface="Allerta"/>
              <a:cs typeface="Allerta"/>
              <a:sym typeface="Allerta"/>
            </a:endParaRPr>
          </a:p>
        </p:txBody>
      </p:sp>
      <p:sp>
        <p:nvSpPr>
          <p:cNvPr id="44" name="Shape 44"/>
          <p:cNvSpPr txBox="1"/>
          <p:nvPr/>
        </p:nvSpPr>
        <p:spPr>
          <a:xfrm>
            <a:off x="115458" y="2952691"/>
            <a:ext cx="3793677" cy="193309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Font typeface="Calibri"/>
              <a:buNone/>
            </a:pPr>
            <a:endParaRPr sz="3200" b="0" i="0" u="none" strike="noStrike" cap="none">
              <a:solidFill>
                <a:schemeClr val="dk1"/>
              </a:solidFill>
              <a:latin typeface="Allerta"/>
              <a:ea typeface="Allerta"/>
              <a:cs typeface="Allerta"/>
              <a:sym typeface="Allerta"/>
            </a:endParaRPr>
          </a:p>
        </p:txBody>
      </p:sp>
      <p:sp>
        <p:nvSpPr>
          <p:cNvPr id="45" name="Shape 45"/>
          <p:cNvSpPr txBox="1"/>
          <p:nvPr/>
        </p:nvSpPr>
        <p:spPr>
          <a:xfrm>
            <a:off x="115458" y="2306250"/>
            <a:ext cx="3793677" cy="193309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Font typeface="Calibri"/>
              <a:buNone/>
            </a:pPr>
            <a:endParaRPr sz="3200" b="0" i="0" u="none" strike="noStrike" cap="none">
              <a:solidFill>
                <a:schemeClr val="dk1"/>
              </a:solidFill>
              <a:latin typeface="Allerta"/>
              <a:ea typeface="Allerta"/>
              <a:cs typeface="Allerta"/>
              <a:sym typeface="Allerta"/>
            </a:endParaRPr>
          </a:p>
        </p:txBody>
      </p:sp>
      <p:sp>
        <p:nvSpPr>
          <p:cNvPr id="46" name="Shape 46"/>
          <p:cNvSpPr txBox="1"/>
          <p:nvPr/>
        </p:nvSpPr>
        <p:spPr>
          <a:xfrm>
            <a:off x="115458" y="2952691"/>
            <a:ext cx="3793677" cy="193309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Font typeface="Calibri"/>
              <a:buNone/>
            </a:pPr>
            <a:endParaRPr sz="3200" b="0" i="0" u="none" strike="noStrike" cap="none">
              <a:solidFill>
                <a:schemeClr val="dk1"/>
              </a:solidFill>
              <a:latin typeface="Allerta"/>
              <a:ea typeface="Allerta"/>
              <a:cs typeface="Allerta"/>
              <a:sym typeface="Allerta"/>
            </a:endParaRPr>
          </a:p>
        </p:txBody>
      </p:sp>
      <p:sp>
        <p:nvSpPr>
          <p:cNvPr id="47" name="Shape 47"/>
          <p:cNvSpPr txBox="1">
            <a:spLocks noGrp="1"/>
          </p:cNvSpPr>
          <p:nvPr>
            <p:ph type="title"/>
          </p:nvPr>
        </p:nvSpPr>
        <p:spPr>
          <a:xfrm>
            <a:off x="216566" y="2829676"/>
            <a:ext cx="8620551" cy="8683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Allerta"/>
              <a:buNone/>
              <a:defRPr sz="2800" b="0" i="0" u="none" strike="noStrike" cap="none">
                <a:solidFill>
                  <a:schemeClr val="lt1"/>
                </a:solidFill>
                <a:latin typeface="Allerta"/>
                <a:ea typeface="Allerta"/>
                <a:cs typeface="Allerta"/>
                <a:sym typeface="Allerta"/>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pic>
        <p:nvPicPr>
          <p:cNvPr id="48" name="Shape 48"/>
          <p:cNvPicPr preferRelativeResize="0"/>
          <p:nvPr/>
        </p:nvPicPr>
        <p:blipFill rotWithShape="1">
          <a:blip r:embed="rId2">
            <a:alphaModFix/>
          </a:blip>
          <a:srcRect/>
          <a:stretch/>
        </p:blipFill>
        <p:spPr>
          <a:xfrm>
            <a:off x="304814" y="394130"/>
            <a:ext cx="2235199" cy="210147"/>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304800" y="274637"/>
            <a:ext cx="8534399"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595959"/>
              </a:buClr>
              <a:buFont typeface="Allerta"/>
              <a:buNone/>
              <a:defRPr sz="2400" b="0" i="0" u="none" strike="noStrike" cap="none">
                <a:solidFill>
                  <a:srgbClr val="595959"/>
                </a:solidFill>
                <a:latin typeface="Allerta"/>
                <a:ea typeface="Allerta"/>
                <a:cs typeface="Allerta"/>
                <a:sym typeface="Allerta"/>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51" name="Shape 51"/>
          <p:cNvSpPr txBox="1">
            <a:spLocks noGrp="1"/>
          </p:cNvSpPr>
          <p:nvPr>
            <p:ph type="body" idx="1"/>
          </p:nvPr>
        </p:nvSpPr>
        <p:spPr>
          <a:xfrm>
            <a:off x="304800" y="1417637"/>
            <a:ext cx="4192588" cy="597773"/>
          </a:xfrm>
          <a:prstGeom prst="rect">
            <a:avLst/>
          </a:prstGeom>
          <a:noFill/>
          <a:ln>
            <a:noFill/>
          </a:ln>
        </p:spPr>
        <p:txBody>
          <a:bodyPr lIns="91425" tIns="91425" rIns="91425" bIns="91425" anchor="b" anchorCtr="0"/>
          <a:lstStyle>
            <a:lvl1pPr marL="0" marR="0" lvl="0" indent="0" algn="l" rtl="0">
              <a:lnSpc>
                <a:spcPct val="100000"/>
              </a:lnSpc>
              <a:spcBef>
                <a:spcPts val="440"/>
              </a:spcBef>
              <a:spcAft>
                <a:spcPts val="0"/>
              </a:spcAft>
              <a:buClr>
                <a:srgbClr val="595959"/>
              </a:buClr>
              <a:buFont typeface="Arial"/>
              <a:buNone/>
              <a:defRPr sz="2200" b="1" i="0" u="none" strike="noStrike" cap="none">
                <a:solidFill>
                  <a:srgbClr val="595959"/>
                </a:solidFill>
                <a:latin typeface="Allerta"/>
                <a:ea typeface="Allerta"/>
                <a:cs typeface="Allerta"/>
                <a:sym typeface="Allerta"/>
              </a:defRPr>
            </a:lvl1pPr>
            <a:lvl2pPr marL="457200" marR="0" lvl="1" indent="0" algn="l" rtl="0">
              <a:lnSpc>
                <a:spcPct val="100000"/>
              </a:lnSpc>
              <a:spcBef>
                <a:spcPts val="400"/>
              </a:spcBef>
              <a:spcAft>
                <a:spcPts val="0"/>
              </a:spcAft>
              <a:buClr>
                <a:srgbClr val="595959"/>
              </a:buClr>
              <a:buFont typeface="Arial"/>
              <a:buNone/>
              <a:defRPr sz="2000" b="1" i="0" u="none" strike="noStrike" cap="none">
                <a:solidFill>
                  <a:srgbClr val="595959"/>
                </a:solidFill>
                <a:latin typeface="Allerta"/>
                <a:ea typeface="Allerta"/>
                <a:cs typeface="Allerta"/>
                <a:sym typeface="Allerta"/>
              </a:defRPr>
            </a:lvl2pPr>
            <a:lvl3pPr marL="914400" marR="0" lvl="2" indent="0" algn="l" rtl="0">
              <a:lnSpc>
                <a:spcPct val="100000"/>
              </a:lnSpc>
              <a:spcBef>
                <a:spcPts val="360"/>
              </a:spcBef>
              <a:spcAft>
                <a:spcPts val="0"/>
              </a:spcAft>
              <a:buClr>
                <a:srgbClr val="595959"/>
              </a:buClr>
              <a:buFont typeface="Arial"/>
              <a:buNone/>
              <a:defRPr sz="1800" b="1" i="0" u="none" strike="noStrike" cap="none">
                <a:solidFill>
                  <a:srgbClr val="595959"/>
                </a:solidFill>
                <a:latin typeface="Allerta"/>
                <a:ea typeface="Allerta"/>
                <a:cs typeface="Allerta"/>
                <a:sym typeface="Allerta"/>
              </a:defRPr>
            </a:lvl3pPr>
            <a:lvl4pPr marL="1371600" marR="0" lvl="3" indent="0" algn="l" rtl="0">
              <a:lnSpc>
                <a:spcPct val="100000"/>
              </a:lnSpc>
              <a:spcBef>
                <a:spcPts val="320"/>
              </a:spcBef>
              <a:spcAft>
                <a:spcPts val="0"/>
              </a:spcAft>
              <a:buClr>
                <a:srgbClr val="595959"/>
              </a:buClr>
              <a:buFont typeface="Arial"/>
              <a:buNone/>
              <a:defRPr sz="1600" b="1" i="0" u="none" strike="noStrike" cap="none">
                <a:solidFill>
                  <a:srgbClr val="595959"/>
                </a:solidFill>
                <a:latin typeface="Allerta"/>
                <a:ea typeface="Allerta"/>
                <a:cs typeface="Allerta"/>
                <a:sym typeface="Allerta"/>
              </a:defRPr>
            </a:lvl4pPr>
            <a:lvl5pPr marL="1828800" marR="0" lvl="4" indent="0" algn="l" rtl="0">
              <a:lnSpc>
                <a:spcPct val="100000"/>
              </a:lnSpc>
              <a:spcBef>
                <a:spcPts val="320"/>
              </a:spcBef>
              <a:spcAft>
                <a:spcPts val="0"/>
              </a:spcAft>
              <a:buClr>
                <a:srgbClr val="595959"/>
              </a:buClr>
              <a:buFont typeface="Arial"/>
              <a:buNone/>
              <a:defRPr sz="1600" b="1" i="0" u="none" strike="noStrike" cap="none">
                <a:solidFill>
                  <a:srgbClr val="595959"/>
                </a:solidFill>
                <a:latin typeface="Allerta"/>
                <a:ea typeface="Allerta"/>
                <a:cs typeface="Allerta"/>
                <a:sym typeface="Allerta"/>
              </a:defRPr>
            </a:lvl5pPr>
            <a:lvl6pPr marL="2286000" marR="0" lvl="5" indent="0" algn="l" rtl="0">
              <a:lnSpc>
                <a:spcPct val="100000"/>
              </a:lnSpc>
              <a:spcBef>
                <a:spcPts val="32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100000"/>
              </a:lnSpc>
              <a:spcBef>
                <a:spcPts val="32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100000"/>
              </a:lnSpc>
              <a:spcBef>
                <a:spcPts val="32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100000"/>
              </a:lnSpc>
              <a:spcBef>
                <a:spcPts val="32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body" idx="2"/>
          </p:nvPr>
        </p:nvSpPr>
        <p:spPr>
          <a:xfrm>
            <a:off x="304800" y="2015409"/>
            <a:ext cx="4192588" cy="4126626"/>
          </a:xfrm>
          <a:prstGeom prst="rect">
            <a:avLst/>
          </a:prstGeom>
          <a:noFill/>
          <a:ln>
            <a:noFill/>
          </a:ln>
        </p:spPr>
        <p:txBody>
          <a:bodyPr lIns="91425" tIns="91425" rIns="91425" bIns="91425" anchor="t" anchorCtr="0"/>
          <a:lstStyle>
            <a:lvl1pPr marL="342900" marR="0" lvl="0" indent="-63500" algn="l" rtl="0">
              <a:lnSpc>
                <a:spcPct val="100000"/>
              </a:lnSpc>
              <a:spcBef>
                <a:spcPts val="440"/>
              </a:spcBef>
              <a:spcAft>
                <a:spcPts val="0"/>
              </a:spcAft>
              <a:buClr>
                <a:srgbClr val="595959"/>
              </a:buClr>
              <a:buSzPct val="100000"/>
              <a:buFont typeface="Arial"/>
              <a:buChar char="•"/>
              <a:defRPr sz="2200" b="0" i="0" u="none" strike="noStrike" cap="none">
                <a:solidFill>
                  <a:srgbClr val="595959"/>
                </a:solidFill>
                <a:latin typeface="Allerta"/>
                <a:ea typeface="Allerta"/>
                <a:cs typeface="Allerta"/>
                <a:sym typeface="Allerta"/>
              </a:defRPr>
            </a:lvl1pPr>
            <a:lvl2pPr marL="742950" marR="0" lvl="1" indent="-3175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2pPr>
            <a:lvl3pPr marL="1143000" marR="0" lvl="2" indent="0" algn="l" rtl="0">
              <a:lnSpc>
                <a:spcPct val="100000"/>
              </a:lnSpc>
              <a:spcBef>
                <a:spcPts val="360"/>
              </a:spcBef>
              <a:spcAft>
                <a:spcPts val="0"/>
              </a:spcAft>
              <a:buClr>
                <a:srgbClr val="595959"/>
              </a:buClr>
              <a:buSzPct val="100000"/>
              <a:buFont typeface="Arial"/>
              <a:buChar char="•"/>
              <a:defRPr sz="1800" b="0" i="0" u="none" strike="noStrike" cap="none">
                <a:solidFill>
                  <a:srgbClr val="595959"/>
                </a:solidFill>
                <a:latin typeface="Allerta"/>
                <a:ea typeface="Allerta"/>
                <a:cs typeface="Allerta"/>
                <a:sym typeface="Allerta"/>
              </a:defRPr>
            </a:lvl3pPr>
            <a:lvl4pPr marL="1600200" marR="0" lvl="3"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4pPr>
            <a:lvl5pPr marL="2057400" marR="0" lvl="4"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32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32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32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32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body" idx="3"/>
          </p:nvPr>
        </p:nvSpPr>
        <p:spPr>
          <a:xfrm>
            <a:off x="4645025" y="1417637"/>
            <a:ext cx="4194174" cy="632406"/>
          </a:xfrm>
          <a:prstGeom prst="rect">
            <a:avLst/>
          </a:prstGeom>
          <a:noFill/>
          <a:ln>
            <a:noFill/>
          </a:ln>
        </p:spPr>
        <p:txBody>
          <a:bodyPr lIns="91425" tIns="91425" rIns="91425" bIns="91425" anchor="b" anchorCtr="0"/>
          <a:lstStyle>
            <a:lvl1pPr marL="0" marR="0" lvl="0" indent="0" algn="l" rtl="0">
              <a:lnSpc>
                <a:spcPct val="100000"/>
              </a:lnSpc>
              <a:spcBef>
                <a:spcPts val="440"/>
              </a:spcBef>
              <a:spcAft>
                <a:spcPts val="0"/>
              </a:spcAft>
              <a:buClr>
                <a:srgbClr val="595959"/>
              </a:buClr>
              <a:buFont typeface="Arial"/>
              <a:buNone/>
              <a:defRPr sz="2200" b="1" i="0" u="none" strike="noStrike" cap="none">
                <a:solidFill>
                  <a:srgbClr val="595959"/>
                </a:solidFill>
                <a:latin typeface="Allerta"/>
                <a:ea typeface="Allerta"/>
                <a:cs typeface="Allerta"/>
                <a:sym typeface="Allerta"/>
              </a:defRPr>
            </a:lvl1pPr>
            <a:lvl2pPr marL="457200" marR="0" lvl="1" indent="0" algn="l" rtl="0">
              <a:lnSpc>
                <a:spcPct val="100000"/>
              </a:lnSpc>
              <a:spcBef>
                <a:spcPts val="400"/>
              </a:spcBef>
              <a:spcAft>
                <a:spcPts val="0"/>
              </a:spcAft>
              <a:buClr>
                <a:srgbClr val="595959"/>
              </a:buClr>
              <a:buFont typeface="Arial"/>
              <a:buNone/>
              <a:defRPr sz="2000" b="1" i="0" u="none" strike="noStrike" cap="none">
                <a:solidFill>
                  <a:srgbClr val="595959"/>
                </a:solidFill>
                <a:latin typeface="Allerta"/>
                <a:ea typeface="Allerta"/>
                <a:cs typeface="Allerta"/>
                <a:sym typeface="Allerta"/>
              </a:defRPr>
            </a:lvl2pPr>
            <a:lvl3pPr marL="914400" marR="0" lvl="2" indent="0" algn="l" rtl="0">
              <a:lnSpc>
                <a:spcPct val="100000"/>
              </a:lnSpc>
              <a:spcBef>
                <a:spcPts val="360"/>
              </a:spcBef>
              <a:spcAft>
                <a:spcPts val="0"/>
              </a:spcAft>
              <a:buClr>
                <a:srgbClr val="595959"/>
              </a:buClr>
              <a:buFont typeface="Arial"/>
              <a:buNone/>
              <a:defRPr sz="1800" b="1" i="0" u="none" strike="noStrike" cap="none">
                <a:solidFill>
                  <a:srgbClr val="595959"/>
                </a:solidFill>
                <a:latin typeface="Allerta"/>
                <a:ea typeface="Allerta"/>
                <a:cs typeface="Allerta"/>
                <a:sym typeface="Allerta"/>
              </a:defRPr>
            </a:lvl3pPr>
            <a:lvl4pPr marL="1371600" marR="0" lvl="3" indent="0" algn="l" rtl="0">
              <a:lnSpc>
                <a:spcPct val="100000"/>
              </a:lnSpc>
              <a:spcBef>
                <a:spcPts val="320"/>
              </a:spcBef>
              <a:spcAft>
                <a:spcPts val="0"/>
              </a:spcAft>
              <a:buClr>
                <a:srgbClr val="595959"/>
              </a:buClr>
              <a:buFont typeface="Arial"/>
              <a:buNone/>
              <a:defRPr sz="1600" b="1" i="0" u="none" strike="noStrike" cap="none">
                <a:solidFill>
                  <a:srgbClr val="595959"/>
                </a:solidFill>
                <a:latin typeface="Allerta"/>
                <a:ea typeface="Allerta"/>
                <a:cs typeface="Allerta"/>
                <a:sym typeface="Allerta"/>
              </a:defRPr>
            </a:lvl4pPr>
            <a:lvl5pPr marL="1828800" marR="0" lvl="4" indent="0" algn="l" rtl="0">
              <a:lnSpc>
                <a:spcPct val="100000"/>
              </a:lnSpc>
              <a:spcBef>
                <a:spcPts val="320"/>
              </a:spcBef>
              <a:spcAft>
                <a:spcPts val="0"/>
              </a:spcAft>
              <a:buClr>
                <a:srgbClr val="595959"/>
              </a:buClr>
              <a:buFont typeface="Arial"/>
              <a:buNone/>
              <a:defRPr sz="1600" b="1" i="0" u="none" strike="noStrike" cap="none">
                <a:solidFill>
                  <a:srgbClr val="595959"/>
                </a:solidFill>
                <a:latin typeface="Allerta"/>
                <a:ea typeface="Allerta"/>
                <a:cs typeface="Allerta"/>
                <a:sym typeface="Allerta"/>
              </a:defRPr>
            </a:lvl5pPr>
            <a:lvl6pPr marL="2286000" marR="0" lvl="5" indent="0" algn="l" rtl="0">
              <a:lnSpc>
                <a:spcPct val="100000"/>
              </a:lnSpc>
              <a:spcBef>
                <a:spcPts val="32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100000"/>
              </a:lnSpc>
              <a:spcBef>
                <a:spcPts val="32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100000"/>
              </a:lnSpc>
              <a:spcBef>
                <a:spcPts val="32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100000"/>
              </a:lnSpc>
              <a:spcBef>
                <a:spcPts val="32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54" name="Shape 54"/>
          <p:cNvSpPr txBox="1">
            <a:spLocks noGrp="1"/>
          </p:cNvSpPr>
          <p:nvPr>
            <p:ph type="body" idx="4"/>
          </p:nvPr>
        </p:nvSpPr>
        <p:spPr>
          <a:xfrm>
            <a:off x="4645025" y="2050046"/>
            <a:ext cx="4194174" cy="4091992"/>
          </a:xfrm>
          <a:prstGeom prst="rect">
            <a:avLst/>
          </a:prstGeom>
          <a:noFill/>
          <a:ln>
            <a:noFill/>
          </a:ln>
        </p:spPr>
        <p:txBody>
          <a:bodyPr lIns="91425" tIns="91425" rIns="91425" bIns="91425" anchor="t" anchorCtr="0"/>
          <a:lstStyle>
            <a:lvl1pPr marL="342900" marR="0" lvl="0" indent="-63500" algn="l" rtl="0">
              <a:lnSpc>
                <a:spcPct val="100000"/>
              </a:lnSpc>
              <a:spcBef>
                <a:spcPts val="440"/>
              </a:spcBef>
              <a:spcAft>
                <a:spcPts val="0"/>
              </a:spcAft>
              <a:buClr>
                <a:srgbClr val="595959"/>
              </a:buClr>
              <a:buSzPct val="100000"/>
              <a:buFont typeface="Arial"/>
              <a:buChar char="•"/>
              <a:defRPr sz="2200" b="0" i="0" u="none" strike="noStrike" cap="none">
                <a:solidFill>
                  <a:srgbClr val="595959"/>
                </a:solidFill>
                <a:latin typeface="Allerta"/>
                <a:ea typeface="Allerta"/>
                <a:cs typeface="Allerta"/>
                <a:sym typeface="Allerta"/>
              </a:defRPr>
            </a:lvl1pPr>
            <a:lvl2pPr marL="742950" marR="0" lvl="1" indent="-3175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2pPr>
            <a:lvl3pPr marL="1143000" marR="0" lvl="2" indent="0" algn="l" rtl="0">
              <a:lnSpc>
                <a:spcPct val="100000"/>
              </a:lnSpc>
              <a:spcBef>
                <a:spcPts val="360"/>
              </a:spcBef>
              <a:spcAft>
                <a:spcPts val="0"/>
              </a:spcAft>
              <a:buClr>
                <a:srgbClr val="595959"/>
              </a:buClr>
              <a:buSzPct val="100000"/>
              <a:buFont typeface="Arial"/>
              <a:buChar char="•"/>
              <a:defRPr sz="1800" b="0" i="0" u="none" strike="noStrike" cap="none">
                <a:solidFill>
                  <a:srgbClr val="595959"/>
                </a:solidFill>
                <a:latin typeface="Allerta"/>
                <a:ea typeface="Allerta"/>
                <a:cs typeface="Allerta"/>
                <a:sym typeface="Allerta"/>
              </a:defRPr>
            </a:lvl3pPr>
            <a:lvl4pPr marL="1600200" marR="0" lvl="3"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4pPr>
            <a:lvl5pPr marL="2057400" marR="0" lvl="4"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32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32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32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32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55" name="Shape 55"/>
          <p:cNvSpPr/>
          <p:nvPr/>
        </p:nvSpPr>
        <p:spPr>
          <a:xfrm>
            <a:off x="0" y="6330471"/>
            <a:ext cx="9153069" cy="540225"/>
          </a:xfrm>
          <a:prstGeom prst="rect">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56" name="Shape 56"/>
          <p:cNvSpPr txBox="1"/>
          <p:nvPr/>
        </p:nvSpPr>
        <p:spPr>
          <a:xfrm>
            <a:off x="7571684" y="6483773"/>
            <a:ext cx="1458265" cy="24621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50514F"/>
              </a:buClr>
              <a:buSzPct val="25000"/>
              <a:buFont typeface="Allerta"/>
              <a:buNone/>
            </a:pPr>
            <a:fld id="{00000000-1234-1234-1234-123412341234}" type="slidenum">
              <a:rPr lang="en-US" sz="1000" b="0" i="0" u="none" strike="noStrike" cap="none">
                <a:solidFill>
                  <a:srgbClr val="50514F"/>
                </a:solidFill>
                <a:latin typeface="Allerta"/>
                <a:ea typeface="Allerta"/>
                <a:cs typeface="Allerta"/>
                <a:sym typeface="Allerta"/>
              </a:rPr>
              <a:t>‹#›</a:t>
            </a:fld>
            <a:r>
              <a:rPr lang="en-US" sz="1000" b="0" i="0" u="none" strike="noStrike" cap="none">
                <a:solidFill>
                  <a:srgbClr val="50514F"/>
                </a:solidFill>
                <a:latin typeface="Allerta"/>
                <a:ea typeface="Allerta"/>
                <a:cs typeface="Allerta"/>
                <a:sym typeface="Allerta"/>
              </a:rPr>
              <a:t> </a:t>
            </a:r>
          </a:p>
        </p:txBody>
      </p:sp>
      <p:sp>
        <p:nvSpPr>
          <p:cNvPr id="57" name="Shape 57"/>
          <p:cNvSpPr/>
          <p:nvPr/>
        </p:nvSpPr>
        <p:spPr>
          <a:xfrm>
            <a:off x="3542585" y="6519775"/>
            <a:ext cx="1906868" cy="175585"/>
          </a:xfrm>
          <a:prstGeom prst="rect">
            <a:avLst/>
          </a:prstGeom>
          <a:noFill/>
          <a:ln>
            <a:noFill/>
          </a:ln>
          <a:effectLst>
            <a:outerShdw blurRad="39999" dist="23000" dir="5400000" rotWithShape="0">
              <a:srgbClr val="000000">
                <a:alpha val="34509"/>
              </a:srgbClr>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Slide CA 2">
    <p:spTree>
      <p:nvGrpSpPr>
        <p:cNvPr id="1" name="Shape 58"/>
        <p:cNvGrpSpPr/>
        <p:nvPr/>
      </p:nvGrpSpPr>
      <p:grpSpPr>
        <a:xfrm>
          <a:off x="0" y="0"/>
          <a:ext cx="0" cy="0"/>
          <a:chOff x="0" y="0"/>
          <a:chExt cx="0" cy="0"/>
        </a:xfrm>
      </p:grpSpPr>
      <p:sp>
        <p:nvSpPr>
          <p:cNvPr id="59" name="Shape 59"/>
          <p:cNvSpPr txBox="1">
            <a:spLocks noGrp="1"/>
          </p:cNvSpPr>
          <p:nvPr>
            <p:ph type="ctrTitle"/>
          </p:nvPr>
        </p:nvSpPr>
        <p:spPr>
          <a:xfrm>
            <a:off x="3339153" y="2950713"/>
            <a:ext cx="5497218" cy="884849"/>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595959"/>
              </a:buClr>
              <a:buFont typeface="Allerta"/>
              <a:buNone/>
              <a:defRPr sz="2800" b="0" i="0" u="none" strike="noStrike" cap="none">
                <a:solidFill>
                  <a:srgbClr val="595959"/>
                </a:solidFill>
                <a:latin typeface="Allerta"/>
                <a:ea typeface="Allerta"/>
                <a:cs typeface="Allerta"/>
                <a:sym typeface="Allerta"/>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60" name="Shape 60"/>
          <p:cNvSpPr txBox="1">
            <a:spLocks noGrp="1"/>
          </p:cNvSpPr>
          <p:nvPr>
            <p:ph type="subTitle" idx="1"/>
          </p:nvPr>
        </p:nvSpPr>
        <p:spPr>
          <a:xfrm>
            <a:off x="3339151" y="3835562"/>
            <a:ext cx="5497218" cy="792405"/>
          </a:xfrm>
          <a:prstGeom prst="rect">
            <a:avLst/>
          </a:prstGeom>
          <a:noFill/>
          <a:ln>
            <a:noFill/>
          </a:ln>
        </p:spPr>
        <p:txBody>
          <a:bodyPr lIns="91425" tIns="91425" rIns="91425" bIns="91425" anchor="t" anchorCtr="0"/>
          <a:lstStyle>
            <a:lvl1pPr marL="0" marR="0" lvl="0" indent="0" algn="l" rtl="0">
              <a:lnSpc>
                <a:spcPct val="100000"/>
              </a:lnSpc>
              <a:spcBef>
                <a:spcPts val="400"/>
              </a:spcBef>
              <a:spcAft>
                <a:spcPts val="0"/>
              </a:spcAft>
              <a:buClr>
                <a:srgbClr val="595959"/>
              </a:buClr>
              <a:buFont typeface="Arial"/>
              <a:buNone/>
              <a:defRPr sz="2000" b="0" i="0" u="none" strike="noStrike" cap="none">
                <a:solidFill>
                  <a:srgbClr val="595959"/>
                </a:solidFill>
                <a:latin typeface="Allerta"/>
                <a:ea typeface="Allerta"/>
                <a:cs typeface="Allerta"/>
                <a:sym typeface="Allerta"/>
              </a:defRPr>
            </a:lvl1pPr>
            <a:lvl2pPr marL="457200" marR="0" lvl="1" indent="0" algn="ctr" rtl="0">
              <a:lnSpc>
                <a:spcPct val="100000"/>
              </a:lnSpc>
              <a:spcBef>
                <a:spcPts val="400"/>
              </a:spcBef>
              <a:spcAft>
                <a:spcPts val="0"/>
              </a:spcAft>
              <a:buClr>
                <a:srgbClr val="888888"/>
              </a:buClr>
              <a:buFont typeface="Arial"/>
              <a:buNone/>
              <a:defRPr sz="2000" b="0" i="0" u="none" strike="noStrike" cap="none">
                <a:solidFill>
                  <a:srgbClr val="888888"/>
                </a:solidFill>
                <a:latin typeface="Allerta"/>
                <a:ea typeface="Allerta"/>
                <a:cs typeface="Allerta"/>
                <a:sym typeface="Allerta"/>
              </a:defRPr>
            </a:lvl2pPr>
            <a:lvl3pPr marL="914400" marR="0" lvl="2" indent="0" algn="ctr" rtl="0">
              <a:lnSpc>
                <a:spcPct val="100000"/>
              </a:lnSpc>
              <a:spcBef>
                <a:spcPts val="360"/>
              </a:spcBef>
              <a:spcAft>
                <a:spcPts val="0"/>
              </a:spcAft>
              <a:buClr>
                <a:srgbClr val="888888"/>
              </a:buClr>
              <a:buFont typeface="Arial"/>
              <a:buNone/>
              <a:defRPr sz="1800" b="0" i="0" u="none" strike="noStrike" cap="none">
                <a:solidFill>
                  <a:srgbClr val="888888"/>
                </a:solidFill>
                <a:latin typeface="Allerta"/>
                <a:ea typeface="Allerta"/>
                <a:cs typeface="Allerta"/>
                <a:sym typeface="Allerta"/>
              </a:defRPr>
            </a:lvl3pPr>
            <a:lvl4pPr marL="1371600" marR="0" lvl="3" indent="0" algn="ctr" rtl="0">
              <a:lnSpc>
                <a:spcPct val="100000"/>
              </a:lnSpc>
              <a:spcBef>
                <a:spcPts val="320"/>
              </a:spcBef>
              <a:spcAft>
                <a:spcPts val="0"/>
              </a:spcAft>
              <a:buClr>
                <a:srgbClr val="888888"/>
              </a:buClr>
              <a:buFont typeface="Arial"/>
              <a:buNone/>
              <a:defRPr sz="1600" b="0" i="0" u="none" strike="noStrike" cap="none">
                <a:solidFill>
                  <a:srgbClr val="888888"/>
                </a:solidFill>
                <a:latin typeface="Allerta"/>
                <a:ea typeface="Allerta"/>
                <a:cs typeface="Allerta"/>
                <a:sym typeface="Allerta"/>
              </a:defRPr>
            </a:lvl4pPr>
            <a:lvl5pPr marL="1828800" marR="0" lvl="4" indent="0" algn="ctr" rtl="0">
              <a:lnSpc>
                <a:spcPct val="100000"/>
              </a:lnSpc>
              <a:spcBef>
                <a:spcPts val="320"/>
              </a:spcBef>
              <a:spcAft>
                <a:spcPts val="0"/>
              </a:spcAft>
              <a:buClr>
                <a:srgbClr val="888888"/>
              </a:buClr>
              <a:buFont typeface="Arial"/>
              <a:buNone/>
              <a:defRPr sz="1600" b="0" i="0" u="none" strike="noStrike" cap="none">
                <a:solidFill>
                  <a:srgbClr val="888888"/>
                </a:solidFill>
                <a:latin typeface="Allerta"/>
                <a:ea typeface="Allerta"/>
                <a:cs typeface="Allerta"/>
                <a:sym typeface="Allerta"/>
              </a:defRPr>
            </a:lvl5pPr>
            <a:lvl6pPr marL="2286000" marR="0" lvl="5" indent="0" algn="ctr" rtl="0">
              <a:lnSpc>
                <a:spcPct val="100000"/>
              </a:lnSpc>
              <a:spcBef>
                <a:spcPts val="400"/>
              </a:spcBef>
              <a:spcAft>
                <a:spcPts val="0"/>
              </a:spcAft>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lnSpc>
                <a:spcPct val="100000"/>
              </a:lnSpc>
              <a:spcBef>
                <a:spcPts val="400"/>
              </a:spcBef>
              <a:spcAft>
                <a:spcPts val="0"/>
              </a:spcAft>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lnSpc>
                <a:spcPct val="100000"/>
              </a:lnSpc>
              <a:spcBef>
                <a:spcPts val="400"/>
              </a:spcBef>
              <a:spcAft>
                <a:spcPts val="0"/>
              </a:spcAft>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lnSpc>
                <a:spcPct val="100000"/>
              </a:lnSpc>
              <a:spcBef>
                <a:spcPts val="400"/>
              </a:spcBef>
              <a:spcAft>
                <a:spcPts val="0"/>
              </a:spcAft>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61" name="Shape 61"/>
          <p:cNvSpPr/>
          <p:nvPr/>
        </p:nvSpPr>
        <p:spPr>
          <a:xfrm>
            <a:off x="0" y="1746249"/>
            <a:ext cx="9144000" cy="111125"/>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62" name="Shape 62"/>
          <p:cNvSpPr>
            <a:spLocks noGrp="1"/>
          </p:cNvSpPr>
          <p:nvPr>
            <p:ph type="pic" idx="2"/>
          </p:nvPr>
        </p:nvSpPr>
        <p:spPr>
          <a:xfrm>
            <a:off x="304800" y="1857374"/>
            <a:ext cx="2752483" cy="3159126"/>
          </a:xfrm>
          <a:prstGeom prst="rect">
            <a:avLst/>
          </a:prstGeom>
          <a:noFill/>
          <a:ln>
            <a:noFill/>
          </a:ln>
        </p:spPr>
        <p:txBody>
          <a:bodyPr lIns="91425" tIns="91425" rIns="91425" bIns="91425" anchor="t" anchorCtr="0"/>
          <a:lstStyle>
            <a:lvl1pPr marL="342900" marR="0" lvl="0" indent="-8890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1pPr>
            <a:lvl2pPr marL="742950" marR="0" lvl="1" indent="-3175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2pPr>
            <a:lvl3pPr marL="1143000" marR="0" lvl="2" indent="0" algn="l" rtl="0">
              <a:lnSpc>
                <a:spcPct val="100000"/>
              </a:lnSpc>
              <a:spcBef>
                <a:spcPts val="360"/>
              </a:spcBef>
              <a:spcAft>
                <a:spcPts val="0"/>
              </a:spcAft>
              <a:buClr>
                <a:srgbClr val="595959"/>
              </a:buClr>
              <a:buSzPct val="100000"/>
              <a:buFont typeface="Arial"/>
              <a:buChar char="•"/>
              <a:defRPr sz="1800" b="0" i="0" u="none" strike="noStrike" cap="none">
                <a:solidFill>
                  <a:srgbClr val="595959"/>
                </a:solidFill>
                <a:latin typeface="Allerta"/>
                <a:ea typeface="Allerta"/>
                <a:cs typeface="Allerta"/>
                <a:sym typeface="Allerta"/>
              </a:defRPr>
            </a:lvl3pPr>
            <a:lvl4pPr marL="1600200" marR="0" lvl="3"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4pPr>
            <a:lvl5pPr marL="2057400" marR="0" lvl="4"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63" name="Shape 63"/>
          <p:cNvPicPr preferRelativeResize="0"/>
          <p:nvPr/>
        </p:nvPicPr>
        <p:blipFill rotWithShape="1">
          <a:blip r:embed="rId2">
            <a:alphaModFix/>
          </a:blip>
          <a:srcRect/>
          <a:stretch/>
        </p:blipFill>
        <p:spPr>
          <a:xfrm>
            <a:off x="304801" y="394130"/>
            <a:ext cx="2235199" cy="210147"/>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Title Slide SAP Co-Branded">
    <p:spTree>
      <p:nvGrpSpPr>
        <p:cNvPr id="1" name="Shape 64"/>
        <p:cNvGrpSpPr/>
        <p:nvPr/>
      </p:nvGrpSpPr>
      <p:grpSpPr>
        <a:xfrm>
          <a:off x="0" y="0"/>
          <a:ext cx="0" cy="0"/>
          <a:chOff x="0" y="0"/>
          <a:chExt cx="0" cy="0"/>
        </a:xfrm>
      </p:grpSpPr>
      <p:sp>
        <p:nvSpPr>
          <p:cNvPr id="65" name="Shape 65"/>
          <p:cNvSpPr txBox="1">
            <a:spLocks noGrp="1"/>
          </p:cNvSpPr>
          <p:nvPr>
            <p:ph type="ctrTitle"/>
          </p:nvPr>
        </p:nvSpPr>
        <p:spPr>
          <a:xfrm>
            <a:off x="219318" y="2933439"/>
            <a:ext cx="8619880" cy="899018"/>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595959"/>
              </a:buClr>
              <a:buFont typeface="Allerta"/>
              <a:buNone/>
              <a:defRPr sz="2800" b="0" i="0" u="none" strike="noStrike" cap="none">
                <a:solidFill>
                  <a:srgbClr val="595959"/>
                </a:solidFill>
                <a:latin typeface="Allerta"/>
                <a:ea typeface="Allerta"/>
                <a:cs typeface="Allerta"/>
                <a:sym typeface="Allerta"/>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66" name="Shape 66"/>
          <p:cNvSpPr txBox="1">
            <a:spLocks noGrp="1"/>
          </p:cNvSpPr>
          <p:nvPr>
            <p:ph type="subTitle" idx="1"/>
          </p:nvPr>
        </p:nvSpPr>
        <p:spPr>
          <a:xfrm>
            <a:off x="219315" y="3832457"/>
            <a:ext cx="8619883" cy="792405"/>
          </a:xfrm>
          <a:prstGeom prst="rect">
            <a:avLst/>
          </a:prstGeom>
          <a:noFill/>
          <a:ln>
            <a:noFill/>
          </a:ln>
        </p:spPr>
        <p:txBody>
          <a:bodyPr lIns="91425" tIns="91425" rIns="91425" bIns="91425" anchor="t" anchorCtr="0"/>
          <a:lstStyle>
            <a:lvl1pPr marL="0" marR="0" lvl="0" indent="0" algn="l" rtl="0">
              <a:lnSpc>
                <a:spcPct val="100000"/>
              </a:lnSpc>
              <a:spcBef>
                <a:spcPts val="440"/>
              </a:spcBef>
              <a:spcAft>
                <a:spcPts val="0"/>
              </a:spcAft>
              <a:buClr>
                <a:srgbClr val="595959"/>
              </a:buClr>
              <a:buFont typeface="Arial"/>
              <a:buNone/>
              <a:defRPr sz="2200" b="0" i="0" u="none" strike="noStrike" cap="none">
                <a:solidFill>
                  <a:srgbClr val="595959"/>
                </a:solidFill>
                <a:latin typeface="Allerta"/>
                <a:ea typeface="Allerta"/>
                <a:cs typeface="Allerta"/>
                <a:sym typeface="Allerta"/>
              </a:defRPr>
            </a:lvl1pPr>
            <a:lvl2pPr marL="457200" marR="0" lvl="1" indent="0" algn="ctr" rtl="0">
              <a:lnSpc>
                <a:spcPct val="100000"/>
              </a:lnSpc>
              <a:spcBef>
                <a:spcPts val="400"/>
              </a:spcBef>
              <a:spcAft>
                <a:spcPts val="0"/>
              </a:spcAft>
              <a:buClr>
                <a:srgbClr val="888888"/>
              </a:buClr>
              <a:buFont typeface="Arial"/>
              <a:buNone/>
              <a:defRPr sz="2000" b="0" i="0" u="none" strike="noStrike" cap="none">
                <a:solidFill>
                  <a:srgbClr val="888888"/>
                </a:solidFill>
                <a:latin typeface="Allerta"/>
                <a:ea typeface="Allerta"/>
                <a:cs typeface="Allerta"/>
                <a:sym typeface="Allerta"/>
              </a:defRPr>
            </a:lvl2pPr>
            <a:lvl3pPr marL="914400" marR="0" lvl="2" indent="0" algn="ctr" rtl="0">
              <a:lnSpc>
                <a:spcPct val="100000"/>
              </a:lnSpc>
              <a:spcBef>
                <a:spcPts val="360"/>
              </a:spcBef>
              <a:spcAft>
                <a:spcPts val="0"/>
              </a:spcAft>
              <a:buClr>
                <a:srgbClr val="888888"/>
              </a:buClr>
              <a:buFont typeface="Arial"/>
              <a:buNone/>
              <a:defRPr sz="1800" b="0" i="0" u="none" strike="noStrike" cap="none">
                <a:solidFill>
                  <a:srgbClr val="888888"/>
                </a:solidFill>
                <a:latin typeface="Allerta"/>
                <a:ea typeface="Allerta"/>
                <a:cs typeface="Allerta"/>
                <a:sym typeface="Allerta"/>
              </a:defRPr>
            </a:lvl3pPr>
            <a:lvl4pPr marL="1371600" marR="0" lvl="3" indent="0" algn="ctr" rtl="0">
              <a:lnSpc>
                <a:spcPct val="100000"/>
              </a:lnSpc>
              <a:spcBef>
                <a:spcPts val="320"/>
              </a:spcBef>
              <a:spcAft>
                <a:spcPts val="0"/>
              </a:spcAft>
              <a:buClr>
                <a:srgbClr val="888888"/>
              </a:buClr>
              <a:buFont typeface="Arial"/>
              <a:buNone/>
              <a:defRPr sz="1600" b="0" i="0" u="none" strike="noStrike" cap="none">
                <a:solidFill>
                  <a:srgbClr val="888888"/>
                </a:solidFill>
                <a:latin typeface="Allerta"/>
                <a:ea typeface="Allerta"/>
                <a:cs typeface="Allerta"/>
                <a:sym typeface="Allerta"/>
              </a:defRPr>
            </a:lvl4pPr>
            <a:lvl5pPr marL="1828800" marR="0" lvl="4" indent="0" algn="ctr" rtl="0">
              <a:lnSpc>
                <a:spcPct val="100000"/>
              </a:lnSpc>
              <a:spcBef>
                <a:spcPts val="320"/>
              </a:spcBef>
              <a:spcAft>
                <a:spcPts val="0"/>
              </a:spcAft>
              <a:buClr>
                <a:srgbClr val="888888"/>
              </a:buClr>
              <a:buFont typeface="Arial"/>
              <a:buNone/>
              <a:defRPr sz="1600" b="0" i="0" u="none" strike="noStrike" cap="none">
                <a:solidFill>
                  <a:srgbClr val="888888"/>
                </a:solidFill>
                <a:latin typeface="Allerta"/>
                <a:ea typeface="Allerta"/>
                <a:cs typeface="Allerta"/>
                <a:sym typeface="Allerta"/>
              </a:defRPr>
            </a:lvl5pPr>
            <a:lvl6pPr marL="2286000" marR="0" lvl="5" indent="0" algn="ctr" rtl="0">
              <a:lnSpc>
                <a:spcPct val="100000"/>
              </a:lnSpc>
              <a:spcBef>
                <a:spcPts val="400"/>
              </a:spcBef>
              <a:spcAft>
                <a:spcPts val="0"/>
              </a:spcAft>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lnSpc>
                <a:spcPct val="100000"/>
              </a:lnSpc>
              <a:spcBef>
                <a:spcPts val="400"/>
              </a:spcBef>
              <a:spcAft>
                <a:spcPts val="0"/>
              </a:spcAft>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lnSpc>
                <a:spcPct val="100000"/>
              </a:lnSpc>
              <a:spcBef>
                <a:spcPts val="400"/>
              </a:spcBef>
              <a:spcAft>
                <a:spcPts val="0"/>
              </a:spcAft>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lnSpc>
                <a:spcPct val="100000"/>
              </a:lnSpc>
              <a:spcBef>
                <a:spcPts val="400"/>
              </a:spcBef>
              <a:spcAft>
                <a:spcPts val="0"/>
              </a:spcAft>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67" name="Shape 67"/>
          <p:cNvSpPr/>
          <p:nvPr/>
        </p:nvSpPr>
        <p:spPr>
          <a:xfrm>
            <a:off x="0" y="1737610"/>
            <a:ext cx="9144000" cy="111125"/>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68" name="Shape 68"/>
          <p:cNvSpPr>
            <a:spLocks noGrp="1"/>
          </p:cNvSpPr>
          <p:nvPr>
            <p:ph type="pic" idx="2"/>
          </p:nvPr>
        </p:nvSpPr>
        <p:spPr>
          <a:xfrm>
            <a:off x="7188200" y="225425"/>
            <a:ext cx="1650999" cy="808037"/>
          </a:xfrm>
          <a:prstGeom prst="rect">
            <a:avLst/>
          </a:prstGeom>
          <a:noFill/>
          <a:ln>
            <a:noFill/>
          </a:ln>
        </p:spPr>
        <p:txBody>
          <a:bodyPr lIns="91425" tIns="91425" rIns="91425" bIns="91425" anchor="t" anchorCtr="0"/>
          <a:lstStyle>
            <a:lvl1pPr marL="342900" marR="0" lvl="0" indent="-190500" algn="l" rtl="0">
              <a:lnSpc>
                <a:spcPct val="100000"/>
              </a:lnSpc>
              <a:spcBef>
                <a:spcPts val="240"/>
              </a:spcBef>
              <a:spcAft>
                <a:spcPts val="0"/>
              </a:spcAft>
              <a:buClr>
                <a:srgbClr val="595959"/>
              </a:buClr>
              <a:buSzPct val="100000"/>
              <a:buFont typeface="Arial"/>
              <a:buChar char="•"/>
              <a:defRPr sz="1200" b="0" i="0" u="none" strike="noStrike" cap="none">
                <a:solidFill>
                  <a:srgbClr val="595959"/>
                </a:solidFill>
                <a:latin typeface="Allerta"/>
                <a:ea typeface="Allerta"/>
                <a:cs typeface="Allerta"/>
                <a:sym typeface="Allerta"/>
              </a:defRPr>
            </a:lvl1pPr>
            <a:lvl2pPr marL="742950" marR="0" lvl="1" indent="-3175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2pPr>
            <a:lvl3pPr marL="1143000" marR="0" lvl="2" indent="0" algn="l" rtl="0">
              <a:lnSpc>
                <a:spcPct val="100000"/>
              </a:lnSpc>
              <a:spcBef>
                <a:spcPts val="360"/>
              </a:spcBef>
              <a:spcAft>
                <a:spcPts val="0"/>
              </a:spcAft>
              <a:buClr>
                <a:srgbClr val="595959"/>
              </a:buClr>
              <a:buSzPct val="100000"/>
              <a:buFont typeface="Arial"/>
              <a:buChar char="•"/>
              <a:defRPr sz="1800" b="0" i="0" u="none" strike="noStrike" cap="none">
                <a:solidFill>
                  <a:srgbClr val="595959"/>
                </a:solidFill>
                <a:latin typeface="Allerta"/>
                <a:ea typeface="Allerta"/>
                <a:cs typeface="Allerta"/>
                <a:sym typeface="Allerta"/>
              </a:defRPr>
            </a:lvl3pPr>
            <a:lvl4pPr marL="1600200" marR="0" lvl="3"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4pPr>
            <a:lvl5pPr marL="2057400" marR="0" lvl="4"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69" name="Shape 69"/>
          <p:cNvPicPr preferRelativeResize="0"/>
          <p:nvPr/>
        </p:nvPicPr>
        <p:blipFill rotWithShape="1">
          <a:blip r:embed="rId2">
            <a:alphaModFix/>
          </a:blip>
          <a:srcRect/>
          <a:stretch/>
        </p:blipFill>
        <p:spPr>
          <a:xfrm>
            <a:off x="304801" y="394130"/>
            <a:ext cx="2235199" cy="210147"/>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able Page">
    <p:spTree>
      <p:nvGrpSpPr>
        <p:cNvPr id="1" name="Shape 70"/>
        <p:cNvGrpSpPr/>
        <p:nvPr/>
      </p:nvGrpSpPr>
      <p:grpSpPr>
        <a:xfrm>
          <a:off x="0" y="0"/>
          <a:ext cx="0" cy="0"/>
          <a:chOff x="0" y="0"/>
          <a:chExt cx="0" cy="0"/>
        </a:xfrm>
      </p:grpSpPr>
      <p:sp>
        <p:nvSpPr>
          <p:cNvPr id="71" name="Shape 71"/>
          <p:cNvSpPr txBox="1">
            <a:spLocks noGrp="1"/>
          </p:cNvSpPr>
          <p:nvPr>
            <p:ph type="title"/>
          </p:nvPr>
        </p:nvSpPr>
        <p:spPr>
          <a:xfrm>
            <a:off x="304800" y="274637"/>
            <a:ext cx="8572500"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595959"/>
              </a:buClr>
              <a:buFont typeface="Allerta"/>
              <a:buNone/>
              <a:defRPr sz="2400" b="0" i="0" u="none" strike="noStrike" cap="none">
                <a:solidFill>
                  <a:srgbClr val="595959"/>
                </a:solidFill>
                <a:latin typeface="Allerta"/>
                <a:ea typeface="Allerta"/>
                <a:cs typeface="Allerta"/>
                <a:sym typeface="Allerta"/>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72" name="Shape 72"/>
          <p:cNvSpPr/>
          <p:nvPr/>
        </p:nvSpPr>
        <p:spPr>
          <a:xfrm>
            <a:off x="0" y="6330471"/>
            <a:ext cx="9153069" cy="540225"/>
          </a:xfrm>
          <a:prstGeom prst="rect">
            <a:avLst/>
          </a:prstGeom>
          <a:solidFill>
            <a:schemeClr val="lt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73" name="Shape 73"/>
          <p:cNvSpPr txBox="1"/>
          <p:nvPr/>
        </p:nvSpPr>
        <p:spPr>
          <a:xfrm>
            <a:off x="7571684" y="6483773"/>
            <a:ext cx="1458265" cy="24621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50514F"/>
              </a:buClr>
              <a:buSzPct val="25000"/>
              <a:buFont typeface="Allerta"/>
              <a:buNone/>
            </a:pPr>
            <a:fld id="{00000000-1234-1234-1234-123412341234}" type="slidenum">
              <a:rPr lang="en-US" sz="1000" b="0" i="0" u="none" strike="noStrike" cap="none">
                <a:solidFill>
                  <a:srgbClr val="50514F"/>
                </a:solidFill>
                <a:latin typeface="Allerta"/>
                <a:ea typeface="Allerta"/>
                <a:cs typeface="Allerta"/>
                <a:sym typeface="Allerta"/>
              </a:rPr>
              <a:t>‹#›</a:t>
            </a:fld>
            <a:r>
              <a:rPr lang="en-US" sz="1000" b="0" i="0" u="none" strike="noStrike" cap="none">
                <a:solidFill>
                  <a:srgbClr val="50514F"/>
                </a:solidFill>
                <a:latin typeface="Allerta"/>
                <a:ea typeface="Allerta"/>
                <a:cs typeface="Allerta"/>
                <a:sym typeface="Allerta"/>
              </a:rPr>
              <a:t> </a:t>
            </a:r>
          </a:p>
        </p:txBody>
      </p:sp>
      <p:pic>
        <p:nvPicPr>
          <p:cNvPr id="74" name="Shape 74"/>
          <p:cNvPicPr preferRelativeResize="0"/>
          <p:nvPr/>
        </p:nvPicPr>
        <p:blipFill rotWithShape="1">
          <a:blip r:embed="rId2">
            <a:alphaModFix/>
          </a:blip>
          <a:srcRect/>
          <a:stretch/>
        </p:blipFill>
        <p:spPr>
          <a:xfrm>
            <a:off x="304800" y="6503298"/>
            <a:ext cx="1746503" cy="1642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595959"/>
              </a:buClr>
              <a:buFont typeface="Allerta"/>
              <a:buNone/>
              <a:defRPr sz="2400" b="0" i="0" u="none" strike="noStrike" cap="none">
                <a:solidFill>
                  <a:srgbClr val="595959"/>
                </a:solidFill>
                <a:latin typeface="Allerta"/>
                <a:ea typeface="Allerta"/>
                <a:cs typeface="Allerta"/>
                <a:sym typeface="Allerta"/>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lvl="0" indent="-63500" algn="l" rtl="0">
              <a:lnSpc>
                <a:spcPct val="100000"/>
              </a:lnSpc>
              <a:spcBef>
                <a:spcPts val="440"/>
              </a:spcBef>
              <a:spcAft>
                <a:spcPts val="0"/>
              </a:spcAft>
              <a:buClr>
                <a:srgbClr val="595959"/>
              </a:buClr>
              <a:buSzPct val="100000"/>
              <a:buFont typeface="Arial"/>
              <a:buChar char="•"/>
              <a:defRPr sz="2200" b="0" i="0" u="none" strike="noStrike" cap="none">
                <a:solidFill>
                  <a:srgbClr val="595959"/>
                </a:solidFill>
                <a:latin typeface="Allerta"/>
                <a:ea typeface="Allerta"/>
                <a:cs typeface="Allerta"/>
                <a:sym typeface="Allerta"/>
              </a:defRPr>
            </a:lvl1pPr>
            <a:lvl2pPr marL="742950" marR="0" lvl="1" indent="-31750" algn="l" rtl="0">
              <a:lnSpc>
                <a:spcPct val="100000"/>
              </a:lnSpc>
              <a:spcBef>
                <a:spcPts val="400"/>
              </a:spcBef>
              <a:spcAft>
                <a:spcPts val="0"/>
              </a:spcAft>
              <a:buClr>
                <a:srgbClr val="595959"/>
              </a:buClr>
              <a:buSzPct val="100000"/>
              <a:buFont typeface="Arial"/>
              <a:buChar char="–"/>
              <a:defRPr sz="2000" b="0" i="0" u="none" strike="noStrike" cap="none">
                <a:solidFill>
                  <a:srgbClr val="595959"/>
                </a:solidFill>
                <a:latin typeface="Allerta"/>
                <a:ea typeface="Allerta"/>
                <a:cs typeface="Allerta"/>
                <a:sym typeface="Allerta"/>
              </a:defRPr>
            </a:lvl2pPr>
            <a:lvl3pPr marL="1143000" marR="0" lvl="2" indent="0" algn="l" rtl="0">
              <a:lnSpc>
                <a:spcPct val="100000"/>
              </a:lnSpc>
              <a:spcBef>
                <a:spcPts val="360"/>
              </a:spcBef>
              <a:spcAft>
                <a:spcPts val="0"/>
              </a:spcAft>
              <a:buClr>
                <a:srgbClr val="595959"/>
              </a:buClr>
              <a:buSzPct val="100000"/>
              <a:buFont typeface="Arial"/>
              <a:buChar char="•"/>
              <a:defRPr sz="1800" b="0" i="0" u="none" strike="noStrike" cap="none">
                <a:solidFill>
                  <a:srgbClr val="595959"/>
                </a:solidFill>
                <a:latin typeface="Allerta"/>
                <a:ea typeface="Allerta"/>
                <a:cs typeface="Allerta"/>
                <a:sym typeface="Allerta"/>
              </a:defRPr>
            </a:lvl3pPr>
            <a:lvl4pPr marL="1600200" marR="0" lvl="3"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4pPr>
            <a:lvl5pPr marL="2057400" marR="0" lvl="4" indent="-25400" algn="l" rtl="0">
              <a:lnSpc>
                <a:spcPct val="100000"/>
              </a:lnSpc>
              <a:spcBef>
                <a:spcPts val="320"/>
              </a:spcBef>
              <a:spcAft>
                <a:spcPts val="0"/>
              </a:spcAft>
              <a:buClr>
                <a:srgbClr val="595959"/>
              </a:buClr>
              <a:buSzPct val="100000"/>
              <a:buFont typeface="Arial"/>
              <a:buChar char="»"/>
              <a:defRPr sz="1600" b="0" i="0" u="none" strike="noStrike" cap="none">
                <a:solidFill>
                  <a:srgbClr val="595959"/>
                </a:solidFill>
                <a:latin typeface="Allerta"/>
                <a:ea typeface="Allerta"/>
                <a:cs typeface="Allerta"/>
                <a:sym typeface="Allerta"/>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achievethecore.org/page/2759/introduction-to-the-imet-mathematics-professional-development"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achievethecore.org/page/2758/introduction-to-the-imet-ela-literacy-professional-development"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edreports.org/#?f=&amp;o=0"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achievethecore.org/aligned/outcomes-of-the-adaptation-proces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achievethecore.org/category/774/mathematics-focus-by-grade-level"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hyperlink" Target="http://achievethecore.org/page/254/progressions-documents-for-the-common-core-state-standards-for-mathematics" TargetMode="External"/><Relationship Id="rId4" Type="http://schemas.openxmlformats.org/officeDocument/2006/relationships/hyperlink" Target="http://www.corestandards.or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hyperlink" Target="mailto:ccssmaterials@studentsachieve.net"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hyperlink" Target="www.edreports.org" TargetMode="External"/><Relationship Id="rId3" Type="http://schemas.openxmlformats.org/officeDocument/2006/relationships/hyperlink" Target="http://achievethecore.org/page/1946/instructional-materials-evaluation-tool" TargetMode="External"/><Relationship Id="rId7" Type="http://schemas.openxmlformats.org/officeDocument/2006/relationships/hyperlink" Target="http://www.achieve.org/our-initiatives/equip/student-work-protocol"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hyperlink" Target="http://www.achieve.org/our-initiatives/equip/rubrics-and-feedback-forms" TargetMode="External"/><Relationship Id="rId5" Type="http://schemas.openxmlformats.org/officeDocument/2006/relationships/hyperlink" Target="http://achievethecore.org/page/2881/journeys-2014-materials-adaptation-project" TargetMode="External"/><Relationship Id="rId4" Type="http://schemas.openxmlformats.org/officeDocument/2006/relationships/hyperlink" Target="http://achievethecore.org/page/2853/go-math-k-5-guidance-documents"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docs.google.com/a/studentsachieve.net/forms/d/19d3MJO8MP5lJ8tG410O4RtanyNTN4rQ6JKlf-4AksgE/edit?usp=drive_web"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3" Type="http://schemas.openxmlformats.org/officeDocument/2006/relationships/hyperlink" Target="mailto:jfann@studentsachieve.net" TargetMode="External"/><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www.achievethecore.org" TargetMode="External"/><Relationship Id="rId5" Type="http://schemas.openxmlformats.org/officeDocument/2006/relationships/hyperlink" Target="http://www.tfaforms.com/362186" TargetMode="External"/><Relationship Id="rId4" Type="http://schemas.openxmlformats.org/officeDocument/2006/relationships/hyperlink" Target="mailto:jfunderburk@studentsachieven.net"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attendee.gotowebinar.com/register/6460516295054418690"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Shape 173"/>
          <p:cNvSpPr txBox="1"/>
          <p:nvPr/>
        </p:nvSpPr>
        <p:spPr>
          <a:xfrm>
            <a:off x="-2518771" y="5036553"/>
            <a:ext cx="184666" cy="36933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a:solidFill>
                <a:schemeClr val="dk1"/>
              </a:solidFill>
              <a:latin typeface="Calibri"/>
              <a:ea typeface="Calibri"/>
              <a:cs typeface="Calibri"/>
              <a:sym typeface="Calibri"/>
            </a:endParaRPr>
          </a:p>
        </p:txBody>
      </p:sp>
      <p:sp>
        <p:nvSpPr>
          <p:cNvPr id="174" name="Shape 174"/>
          <p:cNvSpPr txBox="1">
            <a:spLocks noGrp="1"/>
          </p:cNvSpPr>
          <p:nvPr>
            <p:ph type="ctrTitle"/>
          </p:nvPr>
        </p:nvSpPr>
        <p:spPr>
          <a:xfrm>
            <a:off x="219318" y="2982072"/>
            <a:ext cx="8619880" cy="850387"/>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50514F"/>
              </a:buClr>
              <a:buSzPct val="25000"/>
              <a:buFont typeface="Allerta"/>
              <a:buNone/>
            </a:pPr>
            <a:r>
              <a:rPr lang="en-US" sz="2800" b="0" i="0" u="none" strike="noStrike" cap="none">
                <a:solidFill>
                  <a:srgbClr val="50514F"/>
                </a:solidFill>
                <a:latin typeface="Allerta"/>
                <a:ea typeface="Allerta"/>
                <a:cs typeface="Allerta"/>
                <a:sym typeface="Allerta"/>
              </a:rPr>
              <a:t>Understanding and Using Imperfect Curricular Materials</a:t>
            </a:r>
          </a:p>
        </p:txBody>
      </p:sp>
      <p:sp>
        <p:nvSpPr>
          <p:cNvPr id="175" name="Shape 175"/>
          <p:cNvSpPr txBox="1">
            <a:spLocks noGrp="1"/>
          </p:cNvSpPr>
          <p:nvPr>
            <p:ph type="subTitle" idx="1"/>
          </p:nvPr>
        </p:nvSpPr>
        <p:spPr>
          <a:xfrm>
            <a:off x="219319" y="3832457"/>
            <a:ext cx="8619878" cy="792405"/>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en-US" sz="2000" b="0" i="0" u="none" strike="noStrike" cap="none">
                <a:solidFill>
                  <a:srgbClr val="595959"/>
                </a:solidFill>
                <a:latin typeface="Allerta"/>
                <a:ea typeface="Allerta"/>
                <a:cs typeface="Allerta"/>
                <a:sym typeface="Allerta"/>
              </a:rPr>
              <a:t>Core Advocates Monthly Webinar</a:t>
            </a:r>
          </a:p>
          <a:p>
            <a:pPr marL="0" marR="0" lvl="0" indent="0" algn="l" rtl="0">
              <a:lnSpc>
                <a:spcPct val="100000"/>
              </a:lnSpc>
              <a:spcBef>
                <a:spcPts val="400"/>
              </a:spcBef>
              <a:spcAft>
                <a:spcPts val="0"/>
              </a:spcAft>
              <a:buClr>
                <a:srgbClr val="595959"/>
              </a:buClr>
              <a:buSzPct val="25000"/>
              <a:buFont typeface="Arial"/>
              <a:buNone/>
            </a:pPr>
            <a:r>
              <a:rPr lang="en-US" sz="2000" b="0" i="0" u="none" strike="noStrike" cap="none">
                <a:solidFill>
                  <a:srgbClr val="595959"/>
                </a:solidFill>
                <a:latin typeface="Allerta"/>
                <a:ea typeface="Allerta"/>
                <a:cs typeface="Allerta"/>
                <a:sym typeface="Allerta"/>
              </a:rPr>
              <a:t>Tuesday, August 16, 2016  </a:t>
            </a:r>
          </a:p>
          <a:p>
            <a:pPr marL="0" marR="0" lvl="0" indent="0" algn="l" rtl="0">
              <a:lnSpc>
                <a:spcPct val="100000"/>
              </a:lnSpc>
              <a:spcBef>
                <a:spcPts val="400"/>
              </a:spcBef>
              <a:spcAft>
                <a:spcPts val="0"/>
              </a:spcAft>
              <a:buClr>
                <a:srgbClr val="595959"/>
              </a:buClr>
              <a:buSzPct val="25000"/>
              <a:buFont typeface="Arial"/>
              <a:buNone/>
            </a:pPr>
            <a:r>
              <a:rPr lang="en-US" sz="2000" b="0" i="0" u="none" strike="noStrike" cap="none">
                <a:solidFill>
                  <a:srgbClr val="595959"/>
                </a:solidFill>
                <a:latin typeface="Allerta"/>
                <a:ea typeface="Allerta"/>
                <a:cs typeface="Allerta"/>
                <a:sym typeface="Allerta"/>
              </a:rPr>
              <a:t>7:00 - 8:00 EDT</a:t>
            </a:r>
          </a:p>
        </p:txBody>
      </p:sp>
      <p:sp>
        <p:nvSpPr>
          <p:cNvPr id="176" name="Shape 176"/>
          <p:cNvSpPr txBox="1"/>
          <p:nvPr/>
        </p:nvSpPr>
        <p:spPr>
          <a:xfrm>
            <a:off x="4133394" y="5448560"/>
            <a:ext cx="4800899" cy="901500"/>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chemeClr val="lt1"/>
              </a:buClr>
              <a:buSzPct val="25000"/>
              <a:buFont typeface="Calibri"/>
              <a:buNone/>
            </a:pPr>
            <a:r>
              <a:rPr lang="en-US" sz="1800" b="0" i="0" u="none" strike="noStrike" cap="none">
                <a:solidFill>
                  <a:srgbClr val="505B56"/>
                </a:solidFill>
                <a:latin typeface="Allerta"/>
                <a:ea typeface="Allerta"/>
                <a:cs typeface="Allerta"/>
                <a:sym typeface="Allerta"/>
              </a:rPr>
              <a:t>The webinar will begin shortly.  You may wish to download the handouts (check the tab on your webinar control panel) while you wait.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Shape 243"/>
          <p:cNvSpPr txBox="1">
            <a:spLocks noGrp="1"/>
          </p:cNvSpPr>
          <p:nvPr>
            <p:ph type="title"/>
          </p:nvPr>
        </p:nvSpPr>
        <p:spPr>
          <a:xfrm>
            <a:off x="304800" y="274637"/>
            <a:ext cx="85725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595959"/>
              </a:buClr>
              <a:buSzPct val="25000"/>
              <a:buFont typeface="Allerta"/>
              <a:buNone/>
            </a:pPr>
            <a:r>
              <a:rPr lang="en-US" sz="2800" b="0" i="0" u="none" strike="noStrike" cap="none">
                <a:solidFill>
                  <a:srgbClr val="595959"/>
                </a:solidFill>
                <a:latin typeface="Allerta"/>
                <a:ea typeface="Allerta"/>
                <a:cs typeface="Allerta"/>
                <a:sym typeface="Allerta"/>
              </a:rPr>
              <a:t>Tools for Reviewing: IMET</a:t>
            </a:r>
          </a:p>
        </p:txBody>
      </p:sp>
      <p:sp>
        <p:nvSpPr>
          <p:cNvPr id="244" name="Shape 244"/>
          <p:cNvSpPr txBox="1">
            <a:spLocks noGrp="1"/>
          </p:cNvSpPr>
          <p:nvPr>
            <p:ph type="body" idx="1"/>
          </p:nvPr>
        </p:nvSpPr>
        <p:spPr>
          <a:xfrm>
            <a:off x="304800" y="1570940"/>
            <a:ext cx="8572500" cy="4525963"/>
          </a:xfrm>
          <a:prstGeom prst="rect">
            <a:avLst/>
          </a:prstGeom>
          <a:noFill/>
          <a:ln>
            <a:noFill/>
          </a:ln>
        </p:spPr>
        <p:txBody>
          <a:bodyPr lIns="91425" tIns="45700" rIns="91425" bIns="45700" anchor="t" anchorCtr="0">
            <a:noAutofit/>
          </a:bodyPr>
          <a:lstStyle/>
          <a:p>
            <a:pPr marL="457200" marR="0" lvl="0" indent="-228600" algn="l" rtl="0">
              <a:lnSpc>
                <a:spcPct val="100000"/>
              </a:lnSpc>
              <a:spcBef>
                <a:spcPts val="0"/>
              </a:spcBef>
              <a:spcAft>
                <a:spcPts val="0"/>
              </a:spcAft>
              <a:buClr>
                <a:srgbClr val="595959"/>
              </a:buClr>
              <a:buSzPct val="100000"/>
              <a:buFont typeface="Arial"/>
              <a:buNone/>
            </a:pPr>
            <a:endParaRPr sz="2200" b="0" i="0" u="none" strike="noStrike" cap="none">
              <a:solidFill>
                <a:srgbClr val="595959"/>
              </a:solidFill>
              <a:latin typeface="Allerta"/>
              <a:ea typeface="Allerta"/>
              <a:cs typeface="Allerta"/>
              <a:sym typeface="Allerta"/>
            </a:endParaRPr>
          </a:p>
          <a:p>
            <a:pPr marL="457200" marR="0" lvl="0" indent="-228600" algn="l" rtl="0">
              <a:lnSpc>
                <a:spcPct val="100000"/>
              </a:lnSpc>
              <a:spcBef>
                <a:spcPts val="440"/>
              </a:spcBef>
              <a:spcAft>
                <a:spcPts val="0"/>
              </a:spcAft>
              <a:buClr>
                <a:srgbClr val="595959"/>
              </a:buClr>
              <a:buSzPct val="100000"/>
              <a:buFont typeface="Arial"/>
              <a:buNone/>
            </a:pPr>
            <a:endParaRPr sz="2200" b="0" i="0" u="none" strike="noStrike" cap="none">
              <a:solidFill>
                <a:srgbClr val="595959"/>
              </a:solidFill>
              <a:latin typeface="Allerta"/>
              <a:ea typeface="Allerta"/>
              <a:cs typeface="Allerta"/>
              <a:sym typeface="Allerta"/>
            </a:endParaRPr>
          </a:p>
          <a:p>
            <a:pPr marL="457200" marR="0" lvl="0" indent="-228600" algn="l" rtl="0">
              <a:lnSpc>
                <a:spcPct val="100000"/>
              </a:lnSpc>
              <a:spcBef>
                <a:spcPts val="440"/>
              </a:spcBef>
              <a:spcAft>
                <a:spcPts val="0"/>
              </a:spcAft>
              <a:buClr>
                <a:srgbClr val="595959"/>
              </a:buClr>
              <a:buSzPct val="100000"/>
              <a:buFont typeface="Arial"/>
              <a:buChar char="•"/>
            </a:pPr>
            <a:r>
              <a:rPr lang="en-US" sz="2200" b="0" i="0" u="none" strike="noStrike" cap="none">
                <a:solidFill>
                  <a:srgbClr val="595959"/>
                </a:solidFill>
                <a:latin typeface="Allerta"/>
                <a:ea typeface="Allerta"/>
                <a:cs typeface="Allerta"/>
                <a:sym typeface="Allerta"/>
              </a:rPr>
              <a:t>SAP’s Instructional Materials Evaluation Tool (IMET)</a:t>
            </a:r>
          </a:p>
          <a:p>
            <a:pPr marL="914400" marR="0" lvl="1" indent="-228600" algn="l" rtl="0">
              <a:lnSpc>
                <a:spcPct val="100000"/>
              </a:lnSpc>
              <a:spcBef>
                <a:spcPts val="440"/>
              </a:spcBef>
              <a:spcAft>
                <a:spcPts val="0"/>
              </a:spcAft>
              <a:buClr>
                <a:srgbClr val="595959"/>
              </a:buClr>
              <a:buSzPct val="100000"/>
              <a:buFont typeface="Arial"/>
              <a:buChar char="–"/>
            </a:pPr>
            <a:r>
              <a:rPr lang="en-US" sz="2000" b="0" i="0" u="none" strike="noStrike" cap="none">
                <a:solidFill>
                  <a:srgbClr val="595959"/>
                </a:solidFill>
                <a:latin typeface="Allerta"/>
                <a:ea typeface="Allerta"/>
                <a:cs typeface="Allerta"/>
                <a:sym typeface="Allerta"/>
              </a:rPr>
              <a:t>A tool for evaluating a comprehensive textbook or textbook series for alignment to the Shifts and major features of the CCSS.</a:t>
            </a:r>
          </a:p>
          <a:p>
            <a:pPr marL="914400" marR="0" lvl="1" indent="-228600" algn="l" rtl="0">
              <a:lnSpc>
                <a:spcPct val="100000"/>
              </a:lnSpc>
              <a:spcBef>
                <a:spcPts val="440"/>
              </a:spcBef>
              <a:spcAft>
                <a:spcPts val="0"/>
              </a:spcAft>
              <a:buClr>
                <a:srgbClr val="595959"/>
              </a:buClr>
              <a:buSzPct val="100000"/>
              <a:buFont typeface="Arial"/>
              <a:buChar char="–"/>
            </a:pPr>
            <a:r>
              <a:rPr lang="en-US" sz="2000" b="0" i="0" u="none" strike="noStrike" cap="none">
                <a:solidFill>
                  <a:srgbClr val="595959"/>
                </a:solidFill>
                <a:latin typeface="Allerta"/>
                <a:ea typeface="Allerta"/>
                <a:cs typeface="Allerta"/>
                <a:sym typeface="Allerta"/>
              </a:rPr>
              <a:t>For use with ELA/literacy materials for grades K-2 or 3-12 and for mathematics materials K-8 or high school</a:t>
            </a:r>
          </a:p>
          <a:p>
            <a:pPr marL="0" marR="0" lvl="0" indent="0" algn="l" rtl="0">
              <a:lnSpc>
                <a:spcPct val="100000"/>
              </a:lnSpc>
              <a:spcBef>
                <a:spcPts val="440"/>
              </a:spcBef>
              <a:spcAft>
                <a:spcPts val="0"/>
              </a:spcAft>
              <a:buClr>
                <a:srgbClr val="595959"/>
              </a:buClr>
              <a:buSzPct val="25000"/>
              <a:buFont typeface="Arial"/>
              <a:buNone/>
            </a:pPr>
            <a:endParaRPr sz="2200" b="0" i="0" u="none" strike="noStrike" cap="none">
              <a:solidFill>
                <a:srgbClr val="50524F"/>
              </a:solidFill>
              <a:highlight>
                <a:srgbClr val="F8F8F8"/>
              </a:highlight>
              <a:latin typeface="Allerta"/>
              <a:ea typeface="Allerta"/>
              <a:cs typeface="Allerta"/>
              <a:sym typeface="Allerta"/>
            </a:endParaRPr>
          </a:p>
          <a:p>
            <a:pPr marL="0" marR="0" lvl="0" indent="0" algn="l" rtl="0">
              <a:lnSpc>
                <a:spcPct val="100000"/>
              </a:lnSpc>
              <a:spcBef>
                <a:spcPts val="440"/>
              </a:spcBef>
              <a:spcAft>
                <a:spcPts val="0"/>
              </a:spcAft>
              <a:buClr>
                <a:srgbClr val="595959"/>
              </a:buClr>
              <a:buSzPct val="25000"/>
              <a:buFont typeface="Arial"/>
              <a:buNone/>
            </a:pPr>
            <a:endParaRPr sz="1050" b="0" i="0" u="none" strike="noStrike" cap="none">
              <a:solidFill>
                <a:srgbClr val="50524F"/>
              </a:solidFill>
              <a:highlight>
                <a:srgbClr val="F8F8F8"/>
              </a:highlight>
              <a:latin typeface="Arial"/>
              <a:ea typeface="Arial"/>
              <a:cs typeface="Arial"/>
              <a:sym typeface="Arial"/>
            </a:endParaRPr>
          </a:p>
        </p:txBody>
      </p:sp>
      <p:cxnSp>
        <p:nvCxnSpPr>
          <p:cNvPr id="245" name="Shape 245"/>
          <p:cNvCxnSpPr/>
          <p:nvPr/>
        </p:nvCxnSpPr>
        <p:spPr>
          <a:xfrm>
            <a:off x="457200" y="1460500"/>
            <a:ext cx="8039099" cy="0"/>
          </a:xfrm>
          <a:prstGeom prst="straightConnector1">
            <a:avLst/>
          </a:prstGeom>
          <a:noFill/>
          <a:ln w="25400" cap="flat" cmpd="sng">
            <a:solidFill>
              <a:schemeClr val="accent1"/>
            </a:solidFill>
            <a:prstDash val="solid"/>
            <a:round/>
            <a:headEnd type="none" w="med" len="med"/>
            <a:tailEnd type="none" w="med" len="med"/>
          </a:ln>
        </p:spPr>
      </p:cxnSp>
      <p:pic>
        <p:nvPicPr>
          <p:cNvPr id="246" name="Shape 246" descr="Screen Shot 2016-08-15 at 5.34.19 PM.png"/>
          <p:cNvPicPr preferRelativeResize="0"/>
          <p:nvPr/>
        </p:nvPicPr>
        <p:blipFill rotWithShape="1">
          <a:blip r:embed="rId3">
            <a:alphaModFix/>
          </a:blip>
          <a:srcRect/>
          <a:stretch/>
        </p:blipFill>
        <p:spPr>
          <a:xfrm>
            <a:off x="2745618" y="4233332"/>
            <a:ext cx="4007336" cy="229809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Shape 251"/>
          <p:cNvSpPr txBox="1">
            <a:spLocks noGrp="1"/>
          </p:cNvSpPr>
          <p:nvPr>
            <p:ph type="title"/>
          </p:nvPr>
        </p:nvSpPr>
        <p:spPr>
          <a:xfrm>
            <a:off x="304800" y="274637"/>
            <a:ext cx="85725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595959"/>
              </a:buClr>
              <a:buSzPct val="25000"/>
              <a:buFont typeface="Allerta"/>
              <a:buNone/>
            </a:pPr>
            <a:r>
              <a:rPr lang="en-US" sz="2800" b="0" i="0" u="none" strike="noStrike" cap="none">
                <a:solidFill>
                  <a:srgbClr val="595959"/>
                </a:solidFill>
                <a:latin typeface="Allerta"/>
                <a:ea typeface="Allerta"/>
                <a:cs typeface="Allerta"/>
                <a:sym typeface="Allerta"/>
              </a:rPr>
              <a:t>Tools for Reviewing: IMET</a:t>
            </a:r>
          </a:p>
        </p:txBody>
      </p:sp>
      <p:sp>
        <p:nvSpPr>
          <p:cNvPr id="252" name="Shape 252"/>
          <p:cNvSpPr txBox="1">
            <a:spLocks noGrp="1"/>
          </p:cNvSpPr>
          <p:nvPr>
            <p:ph type="body" idx="1"/>
          </p:nvPr>
        </p:nvSpPr>
        <p:spPr>
          <a:xfrm>
            <a:off x="304800" y="1570940"/>
            <a:ext cx="8572500" cy="4525963"/>
          </a:xfrm>
          <a:prstGeom prst="rect">
            <a:avLst/>
          </a:prstGeom>
          <a:noFill/>
          <a:ln>
            <a:noFill/>
          </a:ln>
        </p:spPr>
        <p:txBody>
          <a:bodyPr lIns="91425" tIns="45700" rIns="91425" bIns="45700" anchor="t" anchorCtr="0">
            <a:noAutofit/>
          </a:bodyPr>
          <a:lstStyle/>
          <a:p>
            <a:pPr marL="571500" marR="0" lvl="0" indent="-342900" algn="l" rtl="0">
              <a:lnSpc>
                <a:spcPct val="90000"/>
              </a:lnSpc>
              <a:spcBef>
                <a:spcPts val="0"/>
              </a:spcBef>
              <a:spcAft>
                <a:spcPts val="0"/>
              </a:spcAft>
              <a:buClr>
                <a:srgbClr val="50524F"/>
              </a:buClr>
              <a:buSzPct val="100000"/>
              <a:buFont typeface="Arial"/>
              <a:buChar char="•"/>
            </a:pPr>
            <a:r>
              <a:rPr lang="en-US" sz="2200" b="0" i="0" u="none" strike="noStrike" cap="none">
                <a:solidFill>
                  <a:srgbClr val="50524F"/>
                </a:solidFill>
                <a:latin typeface="Allerta"/>
                <a:ea typeface="Allerta"/>
                <a:cs typeface="Allerta"/>
                <a:sym typeface="Allerta"/>
              </a:rPr>
              <a:t>Use this tool to:</a:t>
            </a:r>
          </a:p>
          <a:p>
            <a:pPr marL="914400" marR="0" lvl="1" indent="-228600" algn="l" rtl="0">
              <a:lnSpc>
                <a:spcPct val="70000"/>
              </a:lnSpc>
              <a:spcBef>
                <a:spcPts val="1500"/>
              </a:spcBef>
              <a:spcAft>
                <a:spcPts val="0"/>
              </a:spcAft>
              <a:buClr>
                <a:srgbClr val="50524F"/>
              </a:buClr>
              <a:buSzPct val="100000"/>
              <a:buFont typeface="Arial"/>
              <a:buChar char="–"/>
            </a:pPr>
            <a:r>
              <a:rPr lang="en-US" sz="2000" b="0" i="0" u="none" strike="noStrike" cap="none">
                <a:solidFill>
                  <a:srgbClr val="50524F"/>
                </a:solidFill>
                <a:latin typeface="Allerta"/>
                <a:ea typeface="Allerta"/>
                <a:cs typeface="Allerta"/>
                <a:sym typeface="Allerta"/>
              </a:rPr>
              <a:t>Inform decisions about purchasing</a:t>
            </a:r>
          </a:p>
          <a:p>
            <a:pPr marL="914400" marR="0" lvl="1" indent="-228600" algn="l" rtl="0">
              <a:lnSpc>
                <a:spcPct val="70000"/>
              </a:lnSpc>
              <a:spcBef>
                <a:spcPts val="1500"/>
              </a:spcBef>
              <a:spcAft>
                <a:spcPts val="0"/>
              </a:spcAft>
              <a:buClr>
                <a:srgbClr val="50524F"/>
              </a:buClr>
              <a:buSzPct val="100000"/>
              <a:buFont typeface="Arial"/>
              <a:buChar char="–"/>
            </a:pPr>
            <a:r>
              <a:rPr lang="en-US" sz="2000" b="0" i="0" u="none" strike="noStrike" cap="none">
                <a:solidFill>
                  <a:srgbClr val="50524F"/>
                </a:solidFill>
                <a:latin typeface="Allerta"/>
                <a:ea typeface="Allerta"/>
                <a:cs typeface="Allerta"/>
                <a:sym typeface="Allerta"/>
              </a:rPr>
              <a:t>Evaluate previously purchased materials to identify necessary modifications</a:t>
            </a:r>
          </a:p>
          <a:p>
            <a:pPr marL="914400" marR="0" lvl="1" indent="-228600" algn="l" rtl="0">
              <a:lnSpc>
                <a:spcPct val="70000"/>
              </a:lnSpc>
              <a:spcBef>
                <a:spcPts val="1500"/>
              </a:spcBef>
              <a:spcAft>
                <a:spcPts val="0"/>
              </a:spcAft>
              <a:buClr>
                <a:srgbClr val="50524F"/>
              </a:buClr>
              <a:buSzPct val="100000"/>
              <a:buFont typeface="Arial"/>
              <a:buChar char="–"/>
            </a:pPr>
            <a:r>
              <a:rPr lang="en-US" sz="2000" b="0" i="0" u="none" strike="noStrike" cap="none">
                <a:solidFill>
                  <a:srgbClr val="50524F"/>
                </a:solidFill>
                <a:latin typeface="Allerta"/>
                <a:ea typeface="Allerta"/>
                <a:cs typeface="Allerta"/>
                <a:sym typeface="Allerta"/>
              </a:rPr>
              <a:t>Build understanding of what aligned materials look like</a:t>
            </a:r>
          </a:p>
          <a:p>
            <a:pPr marL="457200" marR="0" lvl="0" indent="-228600" algn="l" rtl="0">
              <a:lnSpc>
                <a:spcPct val="90000"/>
              </a:lnSpc>
              <a:spcBef>
                <a:spcPts val="1500"/>
              </a:spcBef>
              <a:spcAft>
                <a:spcPts val="0"/>
              </a:spcAft>
              <a:buClr>
                <a:srgbClr val="50524F"/>
              </a:buClr>
              <a:buSzPct val="100000"/>
              <a:buFont typeface="Arial"/>
              <a:buChar char="•"/>
            </a:pPr>
            <a:r>
              <a:rPr lang="en-US" sz="2200" b="0" i="0" u="none" strike="noStrike" cap="none">
                <a:solidFill>
                  <a:srgbClr val="50524F"/>
                </a:solidFill>
                <a:latin typeface="Allerta"/>
                <a:ea typeface="Allerta"/>
                <a:cs typeface="Allerta"/>
                <a:sym typeface="Allerta"/>
              </a:rPr>
              <a:t>Professional Development Modules for </a:t>
            </a:r>
            <a:r>
              <a:rPr lang="en-US" sz="2200" b="0" i="0" u="sng" strike="noStrike" cap="none">
                <a:solidFill>
                  <a:schemeClr val="hlink"/>
                </a:solidFill>
                <a:latin typeface="Allerta"/>
                <a:ea typeface="Allerta"/>
                <a:cs typeface="Allerta"/>
                <a:sym typeface="Allerta"/>
                <a:hlinkClick r:id="rId3"/>
              </a:rPr>
              <a:t>math</a:t>
            </a:r>
            <a:r>
              <a:rPr lang="en-US" sz="2200" b="0" i="0" u="none" strike="noStrike" cap="none">
                <a:solidFill>
                  <a:srgbClr val="50524F"/>
                </a:solidFill>
                <a:latin typeface="Allerta"/>
                <a:ea typeface="Allerta"/>
                <a:cs typeface="Allerta"/>
                <a:sym typeface="Allerta"/>
              </a:rPr>
              <a:t> and </a:t>
            </a:r>
            <a:r>
              <a:rPr lang="en-US" sz="2200" b="0" i="0" u="sng" strike="noStrike" cap="none">
                <a:solidFill>
                  <a:schemeClr val="hlink"/>
                </a:solidFill>
                <a:latin typeface="Allerta"/>
                <a:ea typeface="Allerta"/>
                <a:cs typeface="Allerta"/>
                <a:sym typeface="Allerta"/>
                <a:hlinkClick r:id="rId4"/>
              </a:rPr>
              <a:t>ELA</a:t>
            </a:r>
            <a:r>
              <a:rPr lang="en-US" sz="2200" b="0" i="0" u="none" strike="noStrike" cap="none">
                <a:solidFill>
                  <a:srgbClr val="50524F"/>
                </a:solidFill>
                <a:latin typeface="Allerta"/>
                <a:ea typeface="Allerta"/>
                <a:cs typeface="Allerta"/>
                <a:sym typeface="Allerta"/>
              </a:rPr>
              <a:t> to build understanding of the IMET and materials’ alignment</a:t>
            </a:r>
          </a:p>
          <a:p>
            <a:pPr marL="0" marR="0" lvl="0" indent="0" algn="l" rtl="0">
              <a:lnSpc>
                <a:spcPct val="100000"/>
              </a:lnSpc>
              <a:spcBef>
                <a:spcPts val="1940"/>
              </a:spcBef>
              <a:spcAft>
                <a:spcPts val="0"/>
              </a:spcAft>
              <a:buClr>
                <a:srgbClr val="595959"/>
              </a:buClr>
              <a:buSzPct val="25000"/>
              <a:buFont typeface="Arial"/>
              <a:buNone/>
            </a:pPr>
            <a:endParaRPr sz="1050" b="0" i="0" u="none" strike="noStrike" cap="none">
              <a:solidFill>
                <a:srgbClr val="50524F"/>
              </a:solidFill>
              <a:highlight>
                <a:srgbClr val="F8F8F8"/>
              </a:highlight>
              <a:latin typeface="Arial"/>
              <a:ea typeface="Arial"/>
              <a:cs typeface="Arial"/>
              <a:sym typeface="Arial"/>
            </a:endParaRPr>
          </a:p>
          <a:p>
            <a:pPr marL="0" marR="0" lvl="0" indent="0" algn="l" rtl="0">
              <a:lnSpc>
                <a:spcPct val="100000"/>
              </a:lnSpc>
              <a:spcBef>
                <a:spcPts val="440"/>
              </a:spcBef>
              <a:spcAft>
                <a:spcPts val="0"/>
              </a:spcAft>
              <a:buClr>
                <a:srgbClr val="595959"/>
              </a:buClr>
              <a:buSzPct val="25000"/>
              <a:buFont typeface="Arial"/>
              <a:buNone/>
            </a:pPr>
            <a:endParaRPr sz="1050" b="0" i="0" u="none" strike="noStrike" cap="none">
              <a:solidFill>
                <a:srgbClr val="50524F"/>
              </a:solidFill>
              <a:highlight>
                <a:srgbClr val="F8F8F8"/>
              </a:highlight>
              <a:latin typeface="Arial"/>
              <a:ea typeface="Arial"/>
              <a:cs typeface="Arial"/>
              <a:sym typeface="Arial"/>
            </a:endParaRPr>
          </a:p>
        </p:txBody>
      </p:sp>
      <p:cxnSp>
        <p:nvCxnSpPr>
          <p:cNvPr id="253" name="Shape 253"/>
          <p:cNvCxnSpPr/>
          <p:nvPr/>
        </p:nvCxnSpPr>
        <p:spPr>
          <a:xfrm>
            <a:off x="457200" y="1460500"/>
            <a:ext cx="8039099" cy="0"/>
          </a:xfrm>
          <a:prstGeom prst="straightConnector1">
            <a:avLst/>
          </a:prstGeom>
          <a:noFill/>
          <a:ln w="25400" cap="flat" cmpd="sng">
            <a:solidFill>
              <a:schemeClr val="accent1"/>
            </a:solidFill>
            <a:prstDash val="solid"/>
            <a:round/>
            <a:headEnd type="none" w="med" len="med"/>
            <a:tailEnd type="none" w="med" len="med"/>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Shape 258"/>
          <p:cNvSpPr txBox="1">
            <a:spLocks noGrp="1"/>
          </p:cNvSpPr>
          <p:nvPr>
            <p:ph type="title"/>
          </p:nvPr>
        </p:nvSpPr>
        <p:spPr>
          <a:xfrm>
            <a:off x="304800" y="274637"/>
            <a:ext cx="85725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595959"/>
              </a:buClr>
              <a:buSzPct val="25000"/>
              <a:buFont typeface="Allerta"/>
              <a:buNone/>
            </a:pPr>
            <a:r>
              <a:rPr lang="en-US" sz="2800" b="0" i="0" u="none" strike="noStrike" cap="none">
                <a:solidFill>
                  <a:srgbClr val="595959"/>
                </a:solidFill>
                <a:latin typeface="Allerta"/>
                <a:ea typeface="Allerta"/>
                <a:cs typeface="Allerta"/>
                <a:sym typeface="Allerta"/>
              </a:rPr>
              <a:t>Tools for Reviewing: EQuIP Rubric</a:t>
            </a:r>
          </a:p>
        </p:txBody>
      </p:sp>
      <p:sp>
        <p:nvSpPr>
          <p:cNvPr id="259" name="Shape 259"/>
          <p:cNvSpPr txBox="1">
            <a:spLocks noGrp="1"/>
          </p:cNvSpPr>
          <p:nvPr>
            <p:ph type="body" idx="1"/>
          </p:nvPr>
        </p:nvSpPr>
        <p:spPr>
          <a:xfrm>
            <a:off x="304800" y="1570940"/>
            <a:ext cx="8572500" cy="4525963"/>
          </a:xfrm>
          <a:prstGeom prst="rect">
            <a:avLst/>
          </a:prstGeom>
          <a:noFill/>
          <a:ln>
            <a:noFill/>
          </a:ln>
        </p:spPr>
        <p:txBody>
          <a:bodyPr lIns="91425" tIns="45700" rIns="91425" bIns="45700" anchor="t" anchorCtr="0">
            <a:noAutofit/>
          </a:bodyPr>
          <a:lstStyle/>
          <a:p>
            <a:pPr marL="457200" marR="0" lvl="0" indent="-228600" algn="l" rtl="0">
              <a:lnSpc>
                <a:spcPct val="100000"/>
              </a:lnSpc>
              <a:spcBef>
                <a:spcPts val="0"/>
              </a:spcBef>
              <a:spcAft>
                <a:spcPts val="0"/>
              </a:spcAft>
              <a:buClr>
                <a:srgbClr val="595959"/>
              </a:buClr>
              <a:buSzPct val="100000"/>
              <a:buFont typeface="Arial"/>
              <a:buChar char="•"/>
            </a:pPr>
            <a:r>
              <a:rPr lang="en-US" sz="2200" b="0" i="0" u="none" strike="noStrike" cap="none">
                <a:solidFill>
                  <a:srgbClr val="595959"/>
                </a:solidFill>
                <a:latin typeface="Allerta"/>
                <a:ea typeface="Allerta"/>
                <a:cs typeface="Allerta"/>
                <a:sym typeface="Allerta"/>
              </a:rPr>
              <a:t>Achieve’s Educators Evaluating the Quality of Instructional Products (EQuIP) Rubric</a:t>
            </a:r>
          </a:p>
          <a:p>
            <a:pPr marL="914400" marR="0" lvl="1" indent="-228600" algn="l" rtl="0">
              <a:lnSpc>
                <a:spcPct val="100000"/>
              </a:lnSpc>
              <a:spcBef>
                <a:spcPts val="440"/>
              </a:spcBef>
              <a:spcAft>
                <a:spcPts val="0"/>
              </a:spcAft>
              <a:buClr>
                <a:srgbClr val="595959"/>
              </a:buClr>
              <a:buSzPct val="100000"/>
              <a:buFont typeface="Arial"/>
              <a:buChar char="–"/>
            </a:pPr>
            <a:r>
              <a:rPr lang="en-US" sz="2000" b="0" i="0" u="none" strike="noStrike" cap="none">
                <a:solidFill>
                  <a:srgbClr val="595959"/>
                </a:solidFill>
                <a:latin typeface="Allerta"/>
                <a:ea typeface="Allerta"/>
                <a:cs typeface="Allerta"/>
                <a:sym typeface="Allerta"/>
              </a:rPr>
              <a:t>Rubrics and feedback forms for math and ELA units</a:t>
            </a:r>
          </a:p>
          <a:p>
            <a:pPr marL="914400" marR="0" lvl="1" indent="-228600" algn="l" rtl="0">
              <a:lnSpc>
                <a:spcPct val="100000"/>
              </a:lnSpc>
              <a:spcBef>
                <a:spcPts val="440"/>
              </a:spcBef>
              <a:spcAft>
                <a:spcPts val="0"/>
              </a:spcAft>
              <a:buClr>
                <a:srgbClr val="595959"/>
              </a:buClr>
              <a:buSzPct val="100000"/>
              <a:buFont typeface="Arial"/>
              <a:buChar char="–"/>
            </a:pPr>
            <a:r>
              <a:rPr lang="en-US" sz="2000" b="0" i="0" u="none" strike="noStrike" cap="none">
                <a:solidFill>
                  <a:srgbClr val="595959"/>
                </a:solidFill>
                <a:latin typeface="Allerta"/>
                <a:ea typeface="Allerta"/>
                <a:cs typeface="Allerta"/>
                <a:sym typeface="Allerta"/>
              </a:rPr>
              <a:t>162 Exemplar units with corresponding completed reviews</a:t>
            </a:r>
          </a:p>
          <a:p>
            <a:pPr marL="914400" marR="0" lvl="1" indent="-228600" algn="l" rtl="0">
              <a:lnSpc>
                <a:spcPct val="100000"/>
              </a:lnSpc>
              <a:spcBef>
                <a:spcPts val="440"/>
              </a:spcBef>
              <a:spcAft>
                <a:spcPts val="0"/>
              </a:spcAft>
              <a:buClr>
                <a:srgbClr val="595959"/>
              </a:buClr>
              <a:buSzPct val="100000"/>
              <a:buFont typeface="Arial"/>
              <a:buChar char="–"/>
            </a:pPr>
            <a:r>
              <a:rPr lang="en-US" sz="2000" b="0" i="0" u="none" strike="noStrike" cap="none">
                <a:solidFill>
                  <a:srgbClr val="595959"/>
                </a:solidFill>
                <a:latin typeface="Allerta"/>
                <a:ea typeface="Allerta"/>
                <a:cs typeface="Allerta"/>
                <a:sym typeface="Allerta"/>
              </a:rPr>
              <a:t>Student Work protocol</a:t>
            </a:r>
          </a:p>
        </p:txBody>
      </p:sp>
      <p:cxnSp>
        <p:nvCxnSpPr>
          <p:cNvPr id="260" name="Shape 260"/>
          <p:cNvCxnSpPr/>
          <p:nvPr/>
        </p:nvCxnSpPr>
        <p:spPr>
          <a:xfrm>
            <a:off x="457200" y="1460500"/>
            <a:ext cx="8039099" cy="0"/>
          </a:xfrm>
          <a:prstGeom prst="straightConnector1">
            <a:avLst/>
          </a:prstGeom>
          <a:noFill/>
          <a:ln w="25400" cap="flat" cmpd="sng">
            <a:solidFill>
              <a:schemeClr val="accent1"/>
            </a:solidFill>
            <a:prstDash val="solid"/>
            <a:round/>
            <a:headEnd type="none" w="med" len="med"/>
            <a:tailEnd type="none" w="med" len="med"/>
          </a:ln>
        </p:spPr>
      </p:cxnSp>
      <p:pic>
        <p:nvPicPr>
          <p:cNvPr id="261" name="Shape 261" descr="EQuIP screen shot.PNG"/>
          <p:cNvPicPr preferRelativeResize="0"/>
          <p:nvPr/>
        </p:nvPicPr>
        <p:blipFill rotWithShape="1">
          <a:blip r:embed="rId3">
            <a:alphaModFix/>
          </a:blip>
          <a:srcRect/>
          <a:stretch/>
        </p:blipFill>
        <p:spPr>
          <a:xfrm>
            <a:off x="3439673" y="4014650"/>
            <a:ext cx="5056623" cy="26797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Shape 266"/>
          <p:cNvSpPr txBox="1">
            <a:spLocks noGrp="1"/>
          </p:cNvSpPr>
          <p:nvPr>
            <p:ph type="title"/>
          </p:nvPr>
        </p:nvSpPr>
        <p:spPr>
          <a:xfrm>
            <a:off x="304800" y="274637"/>
            <a:ext cx="85725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595959"/>
              </a:buClr>
              <a:buSzPct val="25000"/>
              <a:buFont typeface="Allerta"/>
              <a:buNone/>
            </a:pPr>
            <a:r>
              <a:rPr lang="en-US" sz="2800" b="0" i="0" u="none" strike="noStrike" cap="none">
                <a:solidFill>
                  <a:srgbClr val="595959"/>
                </a:solidFill>
                <a:latin typeface="Allerta"/>
                <a:ea typeface="Allerta"/>
                <a:cs typeface="Allerta"/>
                <a:sym typeface="Allerta"/>
              </a:rPr>
              <a:t>Accessing Completed Reviews</a:t>
            </a:r>
          </a:p>
        </p:txBody>
      </p:sp>
      <p:sp>
        <p:nvSpPr>
          <p:cNvPr id="267" name="Shape 267"/>
          <p:cNvSpPr txBox="1">
            <a:spLocks noGrp="1"/>
          </p:cNvSpPr>
          <p:nvPr>
            <p:ph type="body" idx="1"/>
          </p:nvPr>
        </p:nvSpPr>
        <p:spPr>
          <a:xfrm>
            <a:off x="304800" y="1570940"/>
            <a:ext cx="4908247" cy="4525963"/>
          </a:xfrm>
          <a:prstGeom prst="rect">
            <a:avLst/>
          </a:prstGeom>
          <a:noFill/>
          <a:ln>
            <a:noFill/>
          </a:ln>
        </p:spPr>
        <p:txBody>
          <a:bodyPr lIns="91425" tIns="45700" rIns="91425" bIns="45700" anchor="t" anchorCtr="0">
            <a:noAutofit/>
          </a:bodyPr>
          <a:lstStyle/>
          <a:p>
            <a:pPr marL="76200" marR="0" lvl="0" indent="0" algn="l" rtl="0">
              <a:lnSpc>
                <a:spcPct val="100000"/>
              </a:lnSpc>
              <a:spcBef>
                <a:spcPts val="0"/>
              </a:spcBef>
              <a:spcAft>
                <a:spcPts val="0"/>
              </a:spcAft>
              <a:buClr>
                <a:srgbClr val="595959"/>
              </a:buClr>
              <a:buSzPct val="25000"/>
              <a:buFont typeface="Arial"/>
              <a:buNone/>
            </a:pPr>
            <a:r>
              <a:rPr lang="en-US" sz="2400" b="0" i="0" u="sng" strike="noStrike" cap="none">
                <a:solidFill>
                  <a:schemeClr val="hlink"/>
                </a:solidFill>
                <a:latin typeface="Allerta"/>
                <a:ea typeface="Allerta"/>
                <a:cs typeface="Allerta"/>
                <a:sym typeface="Allerta"/>
                <a:hlinkClick r:id="rId3"/>
              </a:rPr>
              <a:t>Ed Reports</a:t>
            </a:r>
          </a:p>
          <a:p>
            <a:pPr marL="0" marR="0" lvl="0" indent="0" algn="l" rtl="0">
              <a:lnSpc>
                <a:spcPct val="100000"/>
              </a:lnSpc>
              <a:spcBef>
                <a:spcPts val="440"/>
              </a:spcBef>
              <a:spcAft>
                <a:spcPts val="0"/>
              </a:spcAft>
              <a:buClr>
                <a:srgbClr val="595959"/>
              </a:buClr>
              <a:buSzPct val="25000"/>
              <a:buFont typeface="Arial"/>
              <a:buNone/>
            </a:pPr>
            <a:endParaRPr sz="2200" b="0" i="0" u="none" strike="noStrike" cap="none">
              <a:solidFill>
                <a:srgbClr val="595959"/>
              </a:solidFill>
              <a:latin typeface="Allerta"/>
              <a:ea typeface="Allerta"/>
              <a:cs typeface="Allerta"/>
              <a:sym typeface="Allerta"/>
            </a:endParaRPr>
          </a:p>
          <a:p>
            <a:pPr marL="457200" marR="0" lvl="0" indent="-228600" algn="l" rtl="0">
              <a:lnSpc>
                <a:spcPct val="100000"/>
              </a:lnSpc>
              <a:spcBef>
                <a:spcPts val="440"/>
              </a:spcBef>
              <a:spcAft>
                <a:spcPts val="0"/>
              </a:spcAft>
              <a:buClr>
                <a:srgbClr val="595959"/>
              </a:buClr>
              <a:buSzPct val="100000"/>
              <a:buFont typeface="Arial"/>
              <a:buChar char="•"/>
            </a:pPr>
            <a:r>
              <a:rPr lang="en-US" sz="2200" b="0" i="0" u="none" strike="noStrike" cap="none">
                <a:solidFill>
                  <a:srgbClr val="595959"/>
                </a:solidFill>
                <a:latin typeface="Allerta"/>
                <a:ea typeface="Allerta"/>
                <a:cs typeface="Allerta"/>
                <a:sym typeface="Allerta"/>
              </a:rPr>
              <a:t>Math Reviews</a:t>
            </a:r>
          </a:p>
          <a:p>
            <a:pPr marL="914400" marR="0" lvl="1" indent="-228600" algn="l" rtl="0">
              <a:lnSpc>
                <a:spcPct val="100000"/>
              </a:lnSpc>
              <a:spcBef>
                <a:spcPts val="440"/>
              </a:spcBef>
              <a:spcAft>
                <a:spcPts val="0"/>
              </a:spcAft>
              <a:buClr>
                <a:srgbClr val="595959"/>
              </a:buClr>
              <a:buSzPct val="100000"/>
              <a:buFont typeface="Arial"/>
              <a:buChar char="–"/>
            </a:pPr>
            <a:r>
              <a:rPr lang="en-US" sz="2000" b="0" i="0" u="none" strike="noStrike" cap="none">
                <a:solidFill>
                  <a:srgbClr val="595959"/>
                </a:solidFill>
                <a:latin typeface="Allerta"/>
                <a:ea typeface="Allerta"/>
                <a:cs typeface="Allerta"/>
                <a:sym typeface="Allerta"/>
              </a:rPr>
              <a:t>Twenty-six K-8 reviews</a:t>
            </a:r>
          </a:p>
          <a:p>
            <a:pPr marL="914400" marR="0" lvl="1" indent="-228600" algn="l" rtl="0">
              <a:lnSpc>
                <a:spcPct val="100000"/>
              </a:lnSpc>
              <a:spcBef>
                <a:spcPts val="440"/>
              </a:spcBef>
              <a:spcAft>
                <a:spcPts val="0"/>
              </a:spcAft>
              <a:buClr>
                <a:srgbClr val="595959"/>
              </a:buClr>
              <a:buSzPct val="100000"/>
              <a:buFont typeface="Arial"/>
              <a:buChar char="–"/>
            </a:pPr>
            <a:r>
              <a:rPr lang="en-US" sz="2000" b="0" i="0" u="none" strike="noStrike" cap="none">
                <a:solidFill>
                  <a:srgbClr val="595959"/>
                </a:solidFill>
                <a:latin typeface="Allerta"/>
                <a:ea typeface="Allerta"/>
                <a:cs typeface="Allerta"/>
                <a:sym typeface="Allerta"/>
              </a:rPr>
              <a:t>Five high school reviews</a:t>
            </a:r>
          </a:p>
          <a:p>
            <a:pPr marL="457200" marR="0" lvl="0" indent="-228600" algn="l" rtl="0">
              <a:lnSpc>
                <a:spcPct val="100000"/>
              </a:lnSpc>
              <a:spcBef>
                <a:spcPts val="440"/>
              </a:spcBef>
              <a:spcAft>
                <a:spcPts val="0"/>
              </a:spcAft>
              <a:buClr>
                <a:srgbClr val="595959"/>
              </a:buClr>
              <a:buSzPct val="100000"/>
              <a:buFont typeface="Arial"/>
              <a:buChar char="•"/>
            </a:pPr>
            <a:r>
              <a:rPr lang="en-US" sz="2200" b="0" i="0" u="none" strike="noStrike" cap="none">
                <a:solidFill>
                  <a:srgbClr val="595959"/>
                </a:solidFill>
                <a:latin typeface="Allerta"/>
                <a:ea typeface="Allerta"/>
                <a:cs typeface="Allerta"/>
                <a:sym typeface="Allerta"/>
              </a:rPr>
              <a:t>ELA Reviews</a:t>
            </a:r>
          </a:p>
          <a:p>
            <a:pPr marL="914400" marR="0" lvl="1" indent="-228600" algn="l" rtl="0">
              <a:lnSpc>
                <a:spcPct val="100000"/>
              </a:lnSpc>
              <a:spcBef>
                <a:spcPts val="440"/>
              </a:spcBef>
              <a:spcAft>
                <a:spcPts val="0"/>
              </a:spcAft>
              <a:buClr>
                <a:srgbClr val="595959"/>
              </a:buClr>
              <a:buSzPct val="100000"/>
              <a:buFont typeface="Arial"/>
              <a:buChar char="–"/>
            </a:pPr>
            <a:r>
              <a:rPr lang="en-US" sz="2000" b="0" i="0" u="none" strike="noStrike" cap="none">
                <a:solidFill>
                  <a:srgbClr val="595959"/>
                </a:solidFill>
                <a:latin typeface="Allerta"/>
                <a:ea typeface="Allerta"/>
                <a:cs typeface="Allerta"/>
                <a:sym typeface="Allerta"/>
              </a:rPr>
              <a:t>in progress</a:t>
            </a:r>
          </a:p>
          <a:p>
            <a:pPr marL="457200" marR="0" lvl="0" indent="0" algn="l" rtl="0">
              <a:lnSpc>
                <a:spcPct val="100000"/>
              </a:lnSpc>
              <a:spcBef>
                <a:spcPts val="440"/>
              </a:spcBef>
              <a:spcAft>
                <a:spcPts val="0"/>
              </a:spcAft>
              <a:buClr>
                <a:srgbClr val="595959"/>
              </a:buClr>
              <a:buSzPct val="25000"/>
              <a:buFont typeface="Arial"/>
              <a:buNone/>
            </a:pPr>
            <a:endParaRPr sz="2200" b="0" i="0" u="none" strike="noStrike" cap="none">
              <a:solidFill>
                <a:srgbClr val="595959"/>
              </a:solidFill>
              <a:latin typeface="Allerta"/>
              <a:ea typeface="Allerta"/>
              <a:cs typeface="Allerta"/>
              <a:sym typeface="Allerta"/>
            </a:endParaRPr>
          </a:p>
          <a:p>
            <a:pPr marL="76200" marR="0" lvl="0" indent="0" algn="l" rtl="0">
              <a:lnSpc>
                <a:spcPct val="100000"/>
              </a:lnSpc>
              <a:spcBef>
                <a:spcPts val="440"/>
              </a:spcBef>
              <a:spcAft>
                <a:spcPts val="0"/>
              </a:spcAft>
              <a:buClr>
                <a:srgbClr val="595959"/>
              </a:buClr>
              <a:buSzPct val="25000"/>
              <a:buFont typeface="Arial"/>
              <a:buNone/>
            </a:pPr>
            <a:r>
              <a:rPr lang="en-US" sz="2400" b="0" i="0" u="sng" strike="noStrike" cap="none">
                <a:solidFill>
                  <a:schemeClr val="hlink"/>
                </a:solidFill>
                <a:latin typeface="Allerta"/>
                <a:ea typeface="Allerta"/>
                <a:cs typeface="Allerta"/>
                <a:sym typeface="Allerta"/>
              </a:rPr>
              <a:t>Louisiana Believes</a:t>
            </a:r>
          </a:p>
          <a:p>
            <a:pPr marL="742950" marR="0" lvl="1" indent="-349250" algn="l" rtl="0">
              <a:lnSpc>
                <a:spcPct val="100000"/>
              </a:lnSpc>
              <a:spcBef>
                <a:spcPts val="400"/>
              </a:spcBef>
              <a:spcAft>
                <a:spcPts val="0"/>
              </a:spcAft>
              <a:buClr>
                <a:srgbClr val="595959"/>
              </a:buClr>
              <a:buSzPct val="100000"/>
              <a:buFont typeface="Arial"/>
              <a:buChar char="–"/>
            </a:pPr>
            <a:r>
              <a:rPr lang="en-US" sz="2000" b="0" i="0" u="none" strike="noStrike" cap="none">
                <a:solidFill>
                  <a:srgbClr val="595959"/>
                </a:solidFill>
                <a:latin typeface="Allerta"/>
                <a:ea typeface="Allerta"/>
                <a:cs typeface="Allerta"/>
                <a:sym typeface="Allerta"/>
              </a:rPr>
              <a:t>Comprehensive reviews of ELA and math materials</a:t>
            </a:r>
          </a:p>
        </p:txBody>
      </p:sp>
      <p:cxnSp>
        <p:nvCxnSpPr>
          <p:cNvPr id="268" name="Shape 268"/>
          <p:cNvCxnSpPr/>
          <p:nvPr/>
        </p:nvCxnSpPr>
        <p:spPr>
          <a:xfrm>
            <a:off x="457200" y="1460500"/>
            <a:ext cx="8039098" cy="0"/>
          </a:xfrm>
          <a:prstGeom prst="straightConnector1">
            <a:avLst/>
          </a:prstGeom>
          <a:noFill/>
          <a:ln w="25400" cap="flat" cmpd="sng">
            <a:solidFill>
              <a:schemeClr val="accent1"/>
            </a:solidFill>
            <a:prstDash val="solid"/>
            <a:round/>
            <a:headEnd type="none" w="med" len="med"/>
            <a:tailEnd type="none" w="med" len="med"/>
          </a:ln>
        </p:spPr>
      </p:cxnSp>
      <p:pic>
        <p:nvPicPr>
          <p:cNvPr id="269" name="Shape 269" descr="EdReports Logo.PNG"/>
          <p:cNvPicPr preferRelativeResize="0"/>
          <p:nvPr/>
        </p:nvPicPr>
        <p:blipFill rotWithShape="1">
          <a:blip r:embed="rId4">
            <a:alphaModFix/>
          </a:blip>
          <a:srcRect/>
          <a:stretch/>
        </p:blipFill>
        <p:spPr>
          <a:xfrm>
            <a:off x="5213048" y="1752378"/>
            <a:ext cx="3866888" cy="1143000"/>
          </a:xfrm>
          <a:prstGeom prst="rect">
            <a:avLst/>
          </a:prstGeom>
          <a:noFill/>
          <a:ln>
            <a:noFill/>
          </a:ln>
        </p:spPr>
      </p:pic>
      <p:pic>
        <p:nvPicPr>
          <p:cNvPr id="270" name="Shape 270" descr="Screen Shot 2016-08-15 at 5.37.54 PM.png"/>
          <p:cNvPicPr preferRelativeResize="0"/>
          <p:nvPr/>
        </p:nvPicPr>
        <p:blipFill rotWithShape="1">
          <a:blip r:embed="rId5">
            <a:alphaModFix/>
          </a:blip>
          <a:srcRect/>
          <a:stretch/>
        </p:blipFill>
        <p:spPr>
          <a:xfrm>
            <a:off x="5300691" y="4115703"/>
            <a:ext cx="3708400" cy="19811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Shape 275"/>
          <p:cNvSpPr txBox="1">
            <a:spLocks noGrp="1"/>
          </p:cNvSpPr>
          <p:nvPr>
            <p:ph type="title"/>
          </p:nvPr>
        </p:nvSpPr>
        <p:spPr>
          <a:xfrm>
            <a:off x="216566" y="2206889"/>
            <a:ext cx="8620551" cy="1972637"/>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Allerta"/>
              <a:buNone/>
            </a:pPr>
            <a:r>
              <a:rPr lang="en-US" sz="2800" b="0" i="0" u="none" strike="noStrike" cap="none">
                <a:solidFill>
                  <a:schemeClr val="lt1"/>
                </a:solidFill>
                <a:latin typeface="Allerta"/>
                <a:ea typeface="Allerta"/>
                <a:cs typeface="Allerta"/>
                <a:sym typeface="Allerta"/>
              </a:rPr>
              <a:t>Question: </a:t>
            </a:r>
          </a:p>
          <a:p>
            <a:pPr marL="0" marR="0" lvl="0" indent="0" algn="ctr" rtl="0">
              <a:lnSpc>
                <a:spcPct val="100000"/>
              </a:lnSpc>
              <a:spcBef>
                <a:spcPts val="0"/>
              </a:spcBef>
              <a:spcAft>
                <a:spcPts val="0"/>
              </a:spcAft>
              <a:buClr>
                <a:schemeClr val="lt1"/>
              </a:buClr>
              <a:buSzPct val="25000"/>
              <a:buFont typeface="Allerta"/>
              <a:buNone/>
            </a:pPr>
            <a:r>
              <a:rPr lang="en-US" sz="2800" b="0" i="0" u="none" strike="noStrike" cap="none">
                <a:solidFill>
                  <a:schemeClr val="lt1"/>
                </a:solidFill>
                <a:latin typeface="Allerta"/>
                <a:ea typeface="Allerta"/>
                <a:cs typeface="Allerta"/>
                <a:sym typeface="Allerta"/>
              </a:rPr>
              <a:t>How have you used the IMET, EdReports, LA Believes or the EQuIP rubrics?</a:t>
            </a:r>
            <a:br>
              <a:rPr lang="en-US" sz="2800" b="0" i="0" u="none" strike="noStrike" cap="none">
                <a:solidFill>
                  <a:schemeClr val="lt1"/>
                </a:solidFill>
                <a:latin typeface="Allerta"/>
                <a:ea typeface="Allerta"/>
                <a:cs typeface="Allerta"/>
                <a:sym typeface="Allerta"/>
              </a:rPr>
            </a:br>
            <a:r>
              <a:rPr lang="en-US" sz="2800" b="0" i="0" u="none" strike="noStrike" cap="none">
                <a:solidFill>
                  <a:schemeClr val="lt1"/>
                </a:solidFill>
                <a:latin typeface="Allerta"/>
                <a:ea typeface="Allerta"/>
                <a:cs typeface="Allerta"/>
                <a:sym typeface="Allerta"/>
              </a:rPr>
              <a:t/>
            </a:r>
            <a:br>
              <a:rPr lang="en-US" sz="2800" b="0" i="0" u="none" strike="noStrike" cap="none">
                <a:solidFill>
                  <a:schemeClr val="lt1"/>
                </a:solidFill>
                <a:latin typeface="Allerta"/>
                <a:ea typeface="Allerta"/>
                <a:cs typeface="Allerta"/>
                <a:sym typeface="Allerta"/>
              </a:rPr>
            </a:br>
            <a:r>
              <a:rPr lang="en-US" sz="1200" b="0" i="0" u="none" strike="noStrike" cap="none">
                <a:solidFill>
                  <a:schemeClr val="lt1"/>
                </a:solidFill>
                <a:latin typeface="Allerta"/>
                <a:ea typeface="Allerta"/>
                <a:cs typeface="Allerta"/>
                <a:sym typeface="Allerta"/>
              </a:rPr>
              <a:t>Please use the Questions tab on your control panel to respond.</a:t>
            </a:r>
          </a:p>
        </p:txBody>
      </p:sp>
      <p:pic>
        <p:nvPicPr>
          <p:cNvPr id="276" name="Shape 276"/>
          <p:cNvPicPr preferRelativeResize="0"/>
          <p:nvPr/>
        </p:nvPicPr>
        <p:blipFill rotWithShape="1">
          <a:blip r:embed="rId3">
            <a:alphaModFix/>
          </a:blip>
          <a:srcRect/>
          <a:stretch/>
        </p:blipFill>
        <p:spPr>
          <a:xfrm>
            <a:off x="6809618" y="3925526"/>
            <a:ext cx="2196666" cy="267847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Shape 281"/>
          <p:cNvSpPr txBox="1">
            <a:spLocks noGrp="1"/>
          </p:cNvSpPr>
          <p:nvPr>
            <p:ph type="title"/>
          </p:nvPr>
        </p:nvSpPr>
        <p:spPr>
          <a:xfrm>
            <a:off x="216566" y="2638402"/>
            <a:ext cx="8620551" cy="1380845"/>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lt1"/>
              </a:buClr>
              <a:buSzPct val="25000"/>
              <a:buFont typeface="Allerta"/>
              <a:buNone/>
            </a:pPr>
            <a:r>
              <a:rPr lang="en-US" sz="2800" b="0" i="0" u="none" strike="noStrike" cap="none">
                <a:solidFill>
                  <a:schemeClr val="lt1"/>
                </a:solidFill>
                <a:latin typeface="Allerta"/>
                <a:ea typeface="Allerta"/>
                <a:cs typeface="Allerta"/>
                <a:sym typeface="Allerta"/>
              </a:rPr>
              <a:t>My materials are not perfectly aligned! Now what?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Shape 287"/>
          <p:cNvSpPr txBox="1">
            <a:spLocks noGrp="1"/>
          </p:cNvSpPr>
          <p:nvPr>
            <p:ph type="title"/>
          </p:nvPr>
        </p:nvSpPr>
        <p:spPr>
          <a:xfrm>
            <a:off x="304800" y="274637"/>
            <a:ext cx="8572500" cy="11430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595959"/>
              </a:buClr>
              <a:buSzPct val="25000"/>
              <a:buFont typeface="Allerta"/>
              <a:buNone/>
            </a:pPr>
            <a:r>
              <a:rPr lang="en-US" sz="2800" b="0" i="0" u="none" strike="noStrike" cap="none">
                <a:solidFill>
                  <a:srgbClr val="595959"/>
                </a:solidFill>
                <a:latin typeface="Allerta"/>
                <a:ea typeface="Allerta"/>
                <a:cs typeface="Allerta"/>
                <a:sym typeface="Allerta"/>
              </a:rPr>
              <a:t>General Guidance on Adapting Materials</a:t>
            </a:r>
          </a:p>
        </p:txBody>
      </p:sp>
      <p:sp>
        <p:nvSpPr>
          <p:cNvPr id="288" name="Shape 288"/>
          <p:cNvSpPr txBox="1">
            <a:spLocks noGrp="1"/>
          </p:cNvSpPr>
          <p:nvPr>
            <p:ph type="body" idx="1"/>
          </p:nvPr>
        </p:nvSpPr>
        <p:spPr>
          <a:xfrm>
            <a:off x="304800" y="1570940"/>
            <a:ext cx="8572500" cy="4525963"/>
          </a:xfrm>
          <a:prstGeom prst="rect">
            <a:avLst/>
          </a:prstGeom>
          <a:noFill/>
          <a:ln>
            <a:noFill/>
          </a:ln>
        </p:spPr>
        <p:txBody>
          <a:bodyPr lIns="91425" tIns="91425" rIns="91425" bIns="91425" anchor="t" anchorCtr="0">
            <a:noAutofit/>
          </a:bodyPr>
          <a:lstStyle/>
          <a:p>
            <a:pPr marL="457200" marR="0" lvl="0" indent="-355600" algn="l" rtl="0">
              <a:lnSpc>
                <a:spcPct val="100000"/>
              </a:lnSpc>
              <a:spcBef>
                <a:spcPts val="0"/>
              </a:spcBef>
              <a:spcAft>
                <a:spcPts val="0"/>
              </a:spcAft>
              <a:buClr>
                <a:srgbClr val="595959"/>
              </a:buClr>
              <a:buSzPct val="100000"/>
              <a:buFont typeface="Arial"/>
              <a:buChar char="•"/>
            </a:pPr>
            <a:r>
              <a:rPr lang="en-US" sz="2000" b="0" i="0" u="none" strike="noStrike" cap="none">
                <a:solidFill>
                  <a:srgbClr val="595959"/>
                </a:solidFill>
                <a:latin typeface="Allerta"/>
                <a:ea typeface="Allerta"/>
                <a:cs typeface="Allerta"/>
                <a:sym typeface="Allerta"/>
              </a:rPr>
              <a:t>SAP worked with Illustrative Mathematics to pilot a project supporting districts in making adaptations to their current materials </a:t>
            </a:r>
          </a:p>
          <a:p>
            <a:pPr marL="457200" marR="0" lvl="0" indent="-355600" algn="l" rtl="0">
              <a:lnSpc>
                <a:spcPct val="100000"/>
              </a:lnSpc>
              <a:spcBef>
                <a:spcPts val="1000"/>
              </a:spcBef>
              <a:spcAft>
                <a:spcPts val="0"/>
              </a:spcAft>
              <a:buClr>
                <a:srgbClr val="595959"/>
              </a:buClr>
              <a:buSzPct val="100000"/>
              <a:buFont typeface="Arial"/>
              <a:buChar char="•"/>
            </a:pPr>
            <a:r>
              <a:rPr lang="en-US" sz="2000" b="0" i="0" u="none" strike="noStrike" cap="none">
                <a:solidFill>
                  <a:srgbClr val="595959"/>
                </a:solidFill>
                <a:latin typeface="Allerta"/>
                <a:ea typeface="Allerta"/>
                <a:cs typeface="Allerta"/>
                <a:sym typeface="Allerta"/>
              </a:rPr>
              <a:t>Processes, outcomes and templates that can be used to adapt any materials </a:t>
            </a:r>
          </a:p>
          <a:p>
            <a:pPr marL="457200" marR="0" lvl="0" indent="-355600" algn="l" rtl="0">
              <a:lnSpc>
                <a:spcPct val="100000"/>
              </a:lnSpc>
              <a:spcBef>
                <a:spcPts val="1000"/>
              </a:spcBef>
              <a:spcAft>
                <a:spcPts val="0"/>
              </a:spcAft>
              <a:buClr>
                <a:srgbClr val="595959"/>
              </a:buClr>
              <a:buSzPct val="100000"/>
              <a:buFont typeface="Arial"/>
              <a:buNone/>
            </a:pPr>
            <a:endParaRPr sz="2000" b="0" i="0" u="none" strike="noStrike" cap="none">
              <a:solidFill>
                <a:srgbClr val="595959"/>
              </a:solidFill>
              <a:latin typeface="Allerta"/>
              <a:ea typeface="Allerta"/>
              <a:cs typeface="Allerta"/>
              <a:sym typeface="Allerta"/>
            </a:endParaRPr>
          </a:p>
          <a:p>
            <a:pPr marL="457200" marR="0" lvl="0" indent="-355600" algn="l" rtl="0">
              <a:lnSpc>
                <a:spcPct val="100000"/>
              </a:lnSpc>
              <a:spcBef>
                <a:spcPts val="1000"/>
              </a:spcBef>
              <a:spcAft>
                <a:spcPts val="0"/>
              </a:spcAft>
              <a:buClr>
                <a:srgbClr val="595959"/>
              </a:buClr>
              <a:buSzPct val="100000"/>
              <a:buFont typeface="Arial"/>
              <a:buChar char="•"/>
            </a:pPr>
            <a:r>
              <a:rPr lang="en-US" sz="2000" b="0" i="0" u="none" strike="noStrike" cap="none">
                <a:solidFill>
                  <a:srgbClr val="595959"/>
                </a:solidFill>
                <a:latin typeface="Allerta"/>
                <a:ea typeface="Allerta"/>
                <a:cs typeface="Allerta"/>
                <a:sym typeface="Allerta"/>
              </a:rPr>
              <a:t>All materials available through the Aligned blog:</a:t>
            </a:r>
          </a:p>
          <a:p>
            <a:pPr marL="914400" marR="0" lvl="1" indent="-228600" algn="l" rtl="0">
              <a:lnSpc>
                <a:spcPct val="100000"/>
              </a:lnSpc>
              <a:spcBef>
                <a:spcPts val="1000"/>
              </a:spcBef>
              <a:spcAft>
                <a:spcPts val="0"/>
              </a:spcAft>
              <a:buClr>
                <a:srgbClr val="595959"/>
              </a:buClr>
              <a:buSzPct val="100000"/>
              <a:buFont typeface="Allerta"/>
              <a:buChar char="–"/>
            </a:pPr>
            <a:r>
              <a:rPr lang="en-US" sz="2000" b="0" i="0" u="sng" strike="noStrike" cap="none">
                <a:solidFill>
                  <a:schemeClr val="hlink"/>
                </a:solidFill>
                <a:latin typeface="Allerta"/>
                <a:ea typeface="Allerta"/>
                <a:cs typeface="Allerta"/>
                <a:sym typeface="Allerta"/>
                <a:hlinkClick r:id="rId3"/>
              </a:rPr>
              <a:t>http://achievethecore.org/aligned/outcomes-of-the-adaptation-process/</a:t>
            </a:r>
          </a:p>
        </p:txBody>
      </p:sp>
      <p:cxnSp>
        <p:nvCxnSpPr>
          <p:cNvPr id="289" name="Shape 289"/>
          <p:cNvCxnSpPr/>
          <p:nvPr/>
        </p:nvCxnSpPr>
        <p:spPr>
          <a:xfrm>
            <a:off x="457200" y="1422400"/>
            <a:ext cx="8039098" cy="0"/>
          </a:xfrm>
          <a:prstGeom prst="straightConnector1">
            <a:avLst/>
          </a:prstGeom>
          <a:noFill/>
          <a:ln w="25400" cap="flat" cmpd="sng">
            <a:solidFill>
              <a:schemeClr val="accent1"/>
            </a:solidFill>
            <a:prstDash val="solid"/>
            <a:round/>
            <a:headEnd type="none" w="med" len="med"/>
            <a:tailEnd type="none" w="med" len="med"/>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Shape 295"/>
          <p:cNvSpPr txBox="1">
            <a:spLocks noGrp="1"/>
          </p:cNvSpPr>
          <p:nvPr>
            <p:ph type="title"/>
          </p:nvPr>
        </p:nvSpPr>
        <p:spPr>
          <a:xfrm>
            <a:off x="304800" y="274637"/>
            <a:ext cx="8572500" cy="11430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800" b="0" i="0" u="none" strike="noStrike" cap="none">
                <a:solidFill>
                  <a:srgbClr val="595959"/>
                </a:solidFill>
                <a:latin typeface="Allerta"/>
                <a:ea typeface="Allerta"/>
                <a:cs typeface="Allerta"/>
                <a:sym typeface="Allerta"/>
              </a:rPr>
              <a:t>Tools for planning adaptations</a:t>
            </a:r>
          </a:p>
        </p:txBody>
      </p:sp>
      <p:sp>
        <p:nvSpPr>
          <p:cNvPr id="296" name="Shape 296"/>
          <p:cNvSpPr txBox="1">
            <a:spLocks noGrp="1"/>
          </p:cNvSpPr>
          <p:nvPr>
            <p:ph type="body" idx="1"/>
          </p:nvPr>
        </p:nvSpPr>
        <p:spPr>
          <a:xfrm>
            <a:off x="304800" y="1570940"/>
            <a:ext cx="8572500" cy="4525963"/>
          </a:xfrm>
          <a:prstGeom prst="rect">
            <a:avLst/>
          </a:prstGeom>
          <a:noFill/>
          <a:ln>
            <a:noFill/>
          </a:ln>
        </p:spPr>
        <p:txBody>
          <a:bodyPr lIns="91425" tIns="91425" rIns="91425" bIns="91425" anchor="t" anchorCtr="0">
            <a:noAutofit/>
          </a:bodyPr>
          <a:lstStyle/>
          <a:p>
            <a:pPr marL="342900" marR="0" lvl="0" indent="-203200" algn="l" rtl="0">
              <a:lnSpc>
                <a:spcPct val="100000"/>
              </a:lnSpc>
              <a:spcBef>
                <a:spcPts val="0"/>
              </a:spcBef>
              <a:spcAft>
                <a:spcPts val="0"/>
              </a:spcAft>
              <a:buClr>
                <a:srgbClr val="595959"/>
              </a:buClr>
              <a:buSzPct val="25000"/>
              <a:buFont typeface="Arial"/>
              <a:buNone/>
            </a:pPr>
            <a:endParaRPr sz="2200" b="0" i="0" u="none" strike="noStrike" cap="none">
              <a:solidFill>
                <a:srgbClr val="595959"/>
              </a:solidFill>
              <a:latin typeface="Allerta"/>
              <a:ea typeface="Allerta"/>
              <a:cs typeface="Allerta"/>
              <a:sym typeface="Allerta"/>
            </a:endParaRPr>
          </a:p>
        </p:txBody>
      </p:sp>
      <p:pic>
        <p:nvPicPr>
          <p:cNvPr id="297" name="Shape 297"/>
          <p:cNvPicPr preferRelativeResize="0"/>
          <p:nvPr/>
        </p:nvPicPr>
        <p:blipFill rotWithShape="1">
          <a:blip r:embed="rId3">
            <a:alphaModFix/>
          </a:blip>
          <a:srcRect/>
          <a:stretch/>
        </p:blipFill>
        <p:spPr>
          <a:xfrm>
            <a:off x="213875" y="1665615"/>
            <a:ext cx="6800999" cy="3503175"/>
          </a:xfrm>
          <a:prstGeom prst="rect">
            <a:avLst/>
          </a:prstGeom>
          <a:noFill/>
          <a:ln w="38100" cap="flat" cmpd="sng">
            <a:solidFill>
              <a:schemeClr val="dk2"/>
            </a:solidFill>
            <a:prstDash val="solid"/>
            <a:round/>
            <a:headEnd type="none" w="med" len="med"/>
            <a:tailEnd type="none" w="med" len="med"/>
          </a:ln>
        </p:spPr>
      </p:pic>
      <p:pic>
        <p:nvPicPr>
          <p:cNvPr id="298" name="Shape 298"/>
          <p:cNvPicPr preferRelativeResize="0"/>
          <p:nvPr/>
        </p:nvPicPr>
        <p:blipFill rotWithShape="1">
          <a:blip r:embed="rId4">
            <a:alphaModFix/>
          </a:blip>
          <a:srcRect/>
          <a:stretch/>
        </p:blipFill>
        <p:spPr>
          <a:xfrm>
            <a:off x="5463350" y="2488133"/>
            <a:ext cx="3103050" cy="4208649"/>
          </a:xfrm>
          <a:prstGeom prst="rect">
            <a:avLst/>
          </a:prstGeom>
          <a:noFill/>
          <a:ln w="38100" cap="flat" cmpd="sng">
            <a:solidFill>
              <a:srgbClr val="595959"/>
            </a:solidFill>
            <a:prstDash val="solid"/>
            <a:round/>
            <a:headEnd type="none" w="med" len="med"/>
            <a:tailEnd type="none" w="med" len="med"/>
          </a:ln>
        </p:spPr>
      </p:pic>
      <p:cxnSp>
        <p:nvCxnSpPr>
          <p:cNvPr id="299" name="Shape 299"/>
          <p:cNvCxnSpPr/>
          <p:nvPr/>
        </p:nvCxnSpPr>
        <p:spPr>
          <a:xfrm>
            <a:off x="457200" y="1422400"/>
            <a:ext cx="8039098" cy="0"/>
          </a:xfrm>
          <a:prstGeom prst="straightConnector1">
            <a:avLst/>
          </a:prstGeom>
          <a:noFill/>
          <a:ln w="25400" cap="flat" cmpd="sng">
            <a:solidFill>
              <a:schemeClr val="accent1"/>
            </a:solidFill>
            <a:prstDash val="solid"/>
            <a:round/>
            <a:headEnd type="none" w="med" len="med"/>
            <a:tailEnd type="none" w="med" len="med"/>
          </a:ln>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Shape 304"/>
          <p:cNvSpPr txBox="1">
            <a:spLocks noGrp="1"/>
          </p:cNvSpPr>
          <p:nvPr>
            <p:ph type="title"/>
          </p:nvPr>
        </p:nvSpPr>
        <p:spPr>
          <a:xfrm>
            <a:off x="304800" y="274637"/>
            <a:ext cx="85725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3F3F39"/>
              </a:buClr>
              <a:buSzPct val="25000"/>
              <a:buFont typeface="Allerta"/>
              <a:buNone/>
            </a:pPr>
            <a:r>
              <a:rPr lang="en-US" sz="2800" b="0" i="0" u="none" strike="noStrike" cap="none">
                <a:solidFill>
                  <a:srgbClr val="595959"/>
                </a:solidFill>
                <a:latin typeface="Allerta"/>
                <a:ea typeface="Allerta"/>
                <a:cs typeface="Allerta"/>
                <a:sym typeface="Allerta"/>
              </a:rPr>
              <a:t>Materials Adaptation Project (MAP): </a:t>
            </a:r>
            <a:r>
              <a:rPr lang="en-US" sz="2800" b="0" i="1" u="none" strike="noStrike" cap="none">
                <a:solidFill>
                  <a:srgbClr val="595959"/>
                </a:solidFill>
                <a:latin typeface="Allerta"/>
                <a:ea typeface="Allerta"/>
                <a:cs typeface="Allerta"/>
                <a:sym typeface="Allerta"/>
              </a:rPr>
              <a:t>GO Math! </a:t>
            </a:r>
            <a:r>
              <a:rPr lang="en-US" sz="2800" b="0" i="0" u="none" strike="noStrike" cap="none">
                <a:solidFill>
                  <a:srgbClr val="595959"/>
                </a:solidFill>
                <a:latin typeface="Allerta"/>
                <a:ea typeface="Allerta"/>
                <a:cs typeface="Allerta"/>
                <a:sym typeface="Allerta"/>
              </a:rPr>
              <a:t> (K-5)</a:t>
            </a:r>
          </a:p>
        </p:txBody>
      </p:sp>
      <p:sp>
        <p:nvSpPr>
          <p:cNvPr id="305" name="Shape 305"/>
          <p:cNvSpPr txBox="1">
            <a:spLocks noGrp="1"/>
          </p:cNvSpPr>
          <p:nvPr>
            <p:ph type="body" idx="1"/>
          </p:nvPr>
        </p:nvSpPr>
        <p:spPr>
          <a:xfrm>
            <a:off x="380282" y="1417637"/>
            <a:ext cx="8229600" cy="4526100"/>
          </a:xfrm>
          <a:prstGeom prst="rect">
            <a:avLst/>
          </a:prstGeom>
          <a:noFill/>
          <a:ln>
            <a:noFill/>
          </a:ln>
        </p:spPr>
        <p:txBody>
          <a:bodyPr lIns="91425" tIns="45700" rIns="91425" bIns="45700" anchor="t" anchorCtr="0">
            <a:noAutofit/>
          </a:bodyPr>
          <a:lstStyle/>
          <a:p>
            <a:pPr marL="76200" marR="0" lvl="0" indent="0" algn="l" rtl="0">
              <a:lnSpc>
                <a:spcPct val="100000"/>
              </a:lnSpc>
              <a:spcBef>
                <a:spcPts val="0"/>
              </a:spcBef>
              <a:spcAft>
                <a:spcPts val="0"/>
              </a:spcAft>
              <a:buClr>
                <a:srgbClr val="3F3F39"/>
              </a:buClr>
              <a:buSzPct val="25000"/>
              <a:buFont typeface="Arial"/>
              <a:buNone/>
            </a:pPr>
            <a:r>
              <a:rPr lang="en-US" sz="2200" b="0" i="0" u="none" strike="noStrike" cap="none">
                <a:solidFill>
                  <a:srgbClr val="595959"/>
                </a:solidFill>
                <a:latin typeface="Allerta"/>
                <a:ea typeface="Allerta"/>
                <a:cs typeface="Allerta"/>
                <a:sym typeface="Allerta"/>
              </a:rPr>
              <a:t>Work done in partnership with districts currently using </a:t>
            </a:r>
            <a:r>
              <a:rPr lang="en-US" sz="2200" b="0" i="1" u="none" strike="noStrike" cap="none">
                <a:solidFill>
                  <a:srgbClr val="595959"/>
                </a:solidFill>
                <a:latin typeface="Allerta"/>
                <a:ea typeface="Allerta"/>
                <a:cs typeface="Allerta"/>
                <a:sym typeface="Allerta"/>
              </a:rPr>
              <a:t>GO Math!</a:t>
            </a:r>
          </a:p>
          <a:p>
            <a:pPr marL="76200" marR="0" lvl="0" indent="0" algn="l" rtl="0">
              <a:lnSpc>
                <a:spcPct val="100000"/>
              </a:lnSpc>
              <a:spcBef>
                <a:spcPts val="1000"/>
              </a:spcBef>
              <a:spcAft>
                <a:spcPts val="0"/>
              </a:spcAft>
              <a:buClr>
                <a:srgbClr val="3F3F39"/>
              </a:buClr>
              <a:buSzPct val="25000"/>
              <a:buFont typeface="Arial"/>
              <a:buNone/>
            </a:pPr>
            <a:endParaRPr sz="2200" b="0" i="0" u="none" strike="noStrike" cap="none">
              <a:solidFill>
                <a:srgbClr val="595959"/>
              </a:solidFill>
              <a:latin typeface="Allerta"/>
              <a:ea typeface="Allerta"/>
              <a:cs typeface="Allerta"/>
              <a:sym typeface="Allerta"/>
            </a:endParaRPr>
          </a:p>
          <a:p>
            <a:pPr marL="457200" marR="0" lvl="0" indent="-228600" algn="l" rtl="0">
              <a:lnSpc>
                <a:spcPct val="100000"/>
              </a:lnSpc>
              <a:spcBef>
                <a:spcPts val="1000"/>
              </a:spcBef>
              <a:spcAft>
                <a:spcPts val="0"/>
              </a:spcAft>
              <a:buClr>
                <a:srgbClr val="595959"/>
              </a:buClr>
              <a:buSzPct val="100000"/>
              <a:buFont typeface="Arial"/>
              <a:buChar char="•"/>
            </a:pPr>
            <a:r>
              <a:rPr lang="en-US" sz="2200" b="0" i="0" u="none" strike="noStrike" cap="none">
                <a:solidFill>
                  <a:srgbClr val="595959"/>
                </a:solidFill>
                <a:latin typeface="Allerta"/>
                <a:ea typeface="Allerta"/>
                <a:cs typeface="Allerta"/>
                <a:sym typeface="Allerta"/>
              </a:rPr>
              <a:t>How can </a:t>
            </a:r>
            <a:r>
              <a:rPr lang="en-US" sz="2200" b="0" i="1" u="none" strike="noStrike" cap="none">
                <a:solidFill>
                  <a:srgbClr val="595959"/>
                </a:solidFill>
                <a:latin typeface="Allerta"/>
                <a:ea typeface="Allerta"/>
                <a:cs typeface="Allerta"/>
                <a:sym typeface="Allerta"/>
              </a:rPr>
              <a:t>Go Math!</a:t>
            </a:r>
            <a:r>
              <a:rPr lang="en-US" sz="2200" b="0" i="0" u="none" strike="noStrike" cap="none">
                <a:solidFill>
                  <a:srgbClr val="595959"/>
                </a:solidFill>
                <a:latin typeface="Allerta"/>
                <a:ea typeface="Allerta"/>
                <a:cs typeface="Allerta"/>
                <a:sym typeface="Allerta"/>
              </a:rPr>
              <a:t> be used in a way that is more aligned to the Shifts and Standards?</a:t>
            </a:r>
          </a:p>
          <a:p>
            <a:pPr marL="857250" marR="0" lvl="1" indent="-234950" algn="l" rtl="0">
              <a:lnSpc>
                <a:spcPct val="100000"/>
              </a:lnSpc>
              <a:spcBef>
                <a:spcPts val="1000"/>
              </a:spcBef>
              <a:spcAft>
                <a:spcPts val="0"/>
              </a:spcAft>
              <a:buClr>
                <a:srgbClr val="595959"/>
              </a:buClr>
              <a:buSzPct val="100000"/>
              <a:buFont typeface="Arial"/>
              <a:buChar char="–"/>
            </a:pPr>
            <a:r>
              <a:rPr lang="en-US" sz="2000" b="0" i="0" u="none" strike="noStrike" cap="none">
                <a:solidFill>
                  <a:srgbClr val="595959"/>
                </a:solidFill>
                <a:latin typeface="Allerta"/>
                <a:ea typeface="Allerta"/>
                <a:cs typeface="Allerta"/>
                <a:sym typeface="Allerta"/>
              </a:rPr>
              <a:t>program- and grade-level specific guidance to help with both long-term and daily planning</a:t>
            </a:r>
          </a:p>
          <a:p>
            <a:pPr marL="857250" marR="0" lvl="1" indent="-234950" algn="l" rtl="0">
              <a:lnSpc>
                <a:spcPct val="100000"/>
              </a:lnSpc>
              <a:spcBef>
                <a:spcPts val="1000"/>
              </a:spcBef>
              <a:spcAft>
                <a:spcPts val="0"/>
              </a:spcAft>
              <a:buClr>
                <a:srgbClr val="595959"/>
              </a:buClr>
              <a:buSzPct val="100000"/>
              <a:buFont typeface="Arial"/>
              <a:buChar char="–"/>
            </a:pPr>
            <a:r>
              <a:rPr lang="en-US" sz="2000" b="0" i="0" u="none" strike="noStrike" cap="none">
                <a:solidFill>
                  <a:srgbClr val="595959"/>
                </a:solidFill>
                <a:latin typeface="Allerta"/>
                <a:ea typeface="Allerta"/>
                <a:cs typeface="Allerta"/>
                <a:sym typeface="Allerta"/>
              </a:rPr>
              <a:t>“Fluency Resources” available at each grade</a:t>
            </a:r>
          </a:p>
          <a:p>
            <a:pPr marL="457200" marR="0" lvl="0" indent="-228600" algn="l" rtl="0">
              <a:lnSpc>
                <a:spcPct val="100000"/>
              </a:lnSpc>
              <a:spcBef>
                <a:spcPts val="1000"/>
              </a:spcBef>
              <a:spcAft>
                <a:spcPts val="0"/>
              </a:spcAft>
              <a:buClr>
                <a:srgbClr val="595959"/>
              </a:buClr>
              <a:buSzPct val="100000"/>
              <a:buFont typeface="Arial"/>
              <a:buChar char="•"/>
            </a:pPr>
            <a:r>
              <a:rPr lang="en-US" sz="2200" b="0" i="0" u="none" strike="noStrike" cap="none">
                <a:solidFill>
                  <a:srgbClr val="595959"/>
                </a:solidFill>
                <a:latin typeface="Allerta"/>
                <a:ea typeface="Allerta"/>
                <a:cs typeface="Allerta"/>
                <a:sym typeface="Allerta"/>
              </a:rPr>
              <a:t>Coming soon: Assessment Guidance for each grade</a:t>
            </a:r>
          </a:p>
          <a:p>
            <a:pPr marL="0" marR="0" lvl="0" indent="0" algn="l" rtl="0">
              <a:lnSpc>
                <a:spcPct val="100000"/>
              </a:lnSpc>
              <a:spcBef>
                <a:spcPts val="1000"/>
              </a:spcBef>
              <a:spcAft>
                <a:spcPts val="0"/>
              </a:spcAft>
              <a:buClr>
                <a:srgbClr val="595959"/>
              </a:buClr>
              <a:buSzPct val="25000"/>
              <a:buFont typeface="Arial"/>
              <a:buNone/>
            </a:pPr>
            <a:endParaRPr sz="2200" b="0" i="0" u="none" strike="noStrike" cap="none">
              <a:solidFill>
                <a:srgbClr val="595959"/>
              </a:solidFill>
              <a:latin typeface="Allerta"/>
              <a:ea typeface="Allerta"/>
              <a:cs typeface="Allerta"/>
              <a:sym typeface="Allerta"/>
            </a:endParaRPr>
          </a:p>
        </p:txBody>
      </p:sp>
      <p:cxnSp>
        <p:nvCxnSpPr>
          <p:cNvPr id="306" name="Shape 306"/>
          <p:cNvCxnSpPr/>
          <p:nvPr/>
        </p:nvCxnSpPr>
        <p:spPr>
          <a:xfrm>
            <a:off x="457200" y="1262212"/>
            <a:ext cx="8039098" cy="0"/>
          </a:xfrm>
          <a:prstGeom prst="straightConnector1">
            <a:avLst/>
          </a:prstGeom>
          <a:noFill/>
          <a:ln w="25400" cap="flat" cmpd="sng">
            <a:solidFill>
              <a:schemeClr val="accent1"/>
            </a:solidFill>
            <a:prstDash val="solid"/>
            <a:round/>
            <a:headEnd type="none" w="med" len="med"/>
            <a:tailEnd type="none" w="med" len="med"/>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Shape 311"/>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3F3F39"/>
              </a:buClr>
              <a:buSzPct val="25000"/>
              <a:buFont typeface="Allerta"/>
              <a:buNone/>
            </a:pPr>
            <a:r>
              <a:rPr lang="en-US" sz="2800" b="0" i="0" u="none" strike="noStrike" cap="none">
                <a:solidFill>
                  <a:srgbClr val="595959"/>
                </a:solidFill>
                <a:latin typeface="Allerta"/>
                <a:ea typeface="Allerta"/>
                <a:cs typeface="Allerta"/>
                <a:sym typeface="Allerta"/>
              </a:rPr>
              <a:t>Example: Program Guidance</a:t>
            </a:r>
          </a:p>
        </p:txBody>
      </p:sp>
      <p:sp>
        <p:nvSpPr>
          <p:cNvPr id="312" name="Shape 312"/>
          <p:cNvSpPr txBox="1">
            <a:spLocks noGrp="1"/>
          </p:cNvSpPr>
          <p:nvPr>
            <p:ph type="body" idx="1"/>
          </p:nvPr>
        </p:nvSpPr>
        <p:spPr>
          <a:xfrm>
            <a:off x="457200" y="1600200"/>
            <a:ext cx="8229600" cy="4526100"/>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rgbClr val="3F3F39"/>
              </a:buClr>
              <a:buSzPct val="25000"/>
              <a:buFont typeface="Arial"/>
              <a:buNone/>
            </a:pPr>
            <a:endParaRPr sz="2400" b="0" i="0" u="none" strike="noStrike" cap="none">
              <a:solidFill>
                <a:srgbClr val="3F3F39"/>
              </a:solidFill>
              <a:latin typeface="Allerta"/>
              <a:ea typeface="Allerta"/>
              <a:cs typeface="Allerta"/>
              <a:sym typeface="Allerta"/>
            </a:endParaRPr>
          </a:p>
        </p:txBody>
      </p:sp>
      <p:pic>
        <p:nvPicPr>
          <p:cNvPr id="313" name="Shape 313"/>
          <p:cNvPicPr preferRelativeResize="0"/>
          <p:nvPr/>
        </p:nvPicPr>
        <p:blipFill rotWithShape="1">
          <a:blip r:embed="rId3">
            <a:alphaModFix/>
          </a:blip>
          <a:srcRect r="40394"/>
          <a:stretch/>
        </p:blipFill>
        <p:spPr>
          <a:xfrm>
            <a:off x="870855" y="1923142"/>
            <a:ext cx="6894287" cy="2171106"/>
          </a:xfrm>
          <a:prstGeom prst="rect">
            <a:avLst/>
          </a:prstGeom>
          <a:noFill/>
          <a:ln>
            <a:noFill/>
          </a:ln>
        </p:spPr>
      </p:pic>
      <p:pic>
        <p:nvPicPr>
          <p:cNvPr id="314" name="Shape 314"/>
          <p:cNvPicPr preferRelativeResize="0"/>
          <p:nvPr/>
        </p:nvPicPr>
        <p:blipFill rotWithShape="1">
          <a:blip r:embed="rId3">
            <a:alphaModFix/>
          </a:blip>
          <a:srcRect l="59028" b="26023"/>
          <a:stretch/>
        </p:blipFill>
        <p:spPr>
          <a:xfrm>
            <a:off x="955524" y="4094251"/>
            <a:ext cx="4898570" cy="1808226"/>
          </a:xfrm>
          <a:prstGeom prst="rect">
            <a:avLst/>
          </a:prstGeom>
          <a:noFill/>
          <a:ln>
            <a:noFill/>
          </a:ln>
        </p:spPr>
      </p:pic>
      <p:cxnSp>
        <p:nvCxnSpPr>
          <p:cNvPr id="315" name="Shape 315"/>
          <p:cNvCxnSpPr/>
          <p:nvPr/>
        </p:nvCxnSpPr>
        <p:spPr>
          <a:xfrm>
            <a:off x="457200" y="1342305"/>
            <a:ext cx="8039098" cy="0"/>
          </a:xfrm>
          <a:prstGeom prst="straightConnector1">
            <a:avLst/>
          </a:prstGeom>
          <a:noFill/>
          <a:ln w="25400" cap="flat" cmpd="sng">
            <a:solidFill>
              <a:schemeClr val="accent1"/>
            </a:solidFill>
            <a:prstDash val="solid"/>
            <a:round/>
            <a:headEnd type="none" w="med" len="med"/>
            <a:tailEnd type="none" w="med" len="med"/>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Shape 182"/>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3F3F39"/>
              </a:buClr>
              <a:buSzPct val="25000"/>
              <a:buFont typeface="Allerta"/>
              <a:buNone/>
            </a:pPr>
            <a:r>
              <a:rPr lang="en-US" sz="2800" b="0" i="0" u="none" strike="noStrike" cap="none">
                <a:solidFill>
                  <a:srgbClr val="595959"/>
                </a:solidFill>
                <a:latin typeface="Allerta"/>
                <a:ea typeface="Allerta"/>
                <a:cs typeface="Allerta"/>
                <a:sym typeface="Allerta"/>
              </a:rPr>
              <a:t>Introductions</a:t>
            </a:r>
          </a:p>
        </p:txBody>
      </p:sp>
      <p:sp>
        <p:nvSpPr>
          <p:cNvPr id="183" name="Shape 183"/>
          <p:cNvSpPr txBox="1">
            <a:spLocks noGrp="1"/>
          </p:cNvSpPr>
          <p:nvPr>
            <p:ph type="body" idx="1"/>
          </p:nvPr>
        </p:nvSpPr>
        <p:spPr>
          <a:xfrm>
            <a:off x="457200" y="1600200"/>
            <a:ext cx="8229600" cy="4525963"/>
          </a:xfrm>
          <a:prstGeom prst="rect">
            <a:avLst/>
          </a:prstGeom>
          <a:noFill/>
          <a:ln>
            <a:noFill/>
          </a:ln>
        </p:spPr>
        <p:txBody>
          <a:bodyPr lIns="91425" tIns="45700" rIns="91425" bIns="45700" anchor="t" anchorCtr="0">
            <a:noAutofit/>
          </a:bodyPr>
          <a:lstStyle/>
          <a:p>
            <a:pPr marL="0" marR="0" lvl="0" indent="0" algn="l" rtl="0">
              <a:lnSpc>
                <a:spcPct val="80000"/>
              </a:lnSpc>
              <a:spcBef>
                <a:spcPts val="0"/>
              </a:spcBef>
              <a:spcAft>
                <a:spcPts val="0"/>
              </a:spcAft>
              <a:buClr>
                <a:srgbClr val="595959"/>
              </a:buClr>
              <a:buSzPct val="25000"/>
              <a:buFont typeface="Arial"/>
              <a:buNone/>
            </a:pPr>
            <a:r>
              <a:rPr lang="en-US" sz="2200" b="0" i="0" u="none" strike="noStrike" cap="none">
                <a:solidFill>
                  <a:srgbClr val="595959"/>
                </a:solidFill>
                <a:latin typeface="Allerta"/>
                <a:ea typeface="Allerta"/>
                <a:cs typeface="Allerta"/>
                <a:sym typeface="Allerta"/>
              </a:rPr>
              <a:t>Your hosts from the Field Impact Team</a:t>
            </a:r>
          </a:p>
          <a:p>
            <a:pPr marL="457200" marR="0" lvl="0" indent="-368300" algn="l" rtl="0">
              <a:lnSpc>
                <a:spcPct val="80000"/>
              </a:lnSpc>
              <a:spcBef>
                <a:spcPts val="0"/>
              </a:spcBef>
              <a:spcAft>
                <a:spcPts val="0"/>
              </a:spcAft>
              <a:buClr>
                <a:srgbClr val="3F3F39"/>
              </a:buClr>
              <a:buSzPct val="100000"/>
              <a:buFont typeface="Allerta"/>
              <a:buChar char="•"/>
            </a:pPr>
            <a:r>
              <a:rPr lang="en-US" sz="2200" b="0" i="0" u="none" strike="noStrike" cap="none">
                <a:solidFill>
                  <a:srgbClr val="595959"/>
                </a:solidFill>
                <a:latin typeface="Allerta"/>
                <a:ea typeface="Allerta"/>
                <a:cs typeface="Allerta"/>
                <a:sym typeface="Allerta"/>
              </a:rPr>
              <a:t>Sandra Alberti, Director</a:t>
            </a:r>
          </a:p>
          <a:p>
            <a:pPr marL="457200" marR="0" lvl="0" indent="-368300" algn="l" rtl="0">
              <a:lnSpc>
                <a:spcPct val="80000"/>
              </a:lnSpc>
              <a:spcBef>
                <a:spcPts val="0"/>
              </a:spcBef>
              <a:spcAft>
                <a:spcPts val="0"/>
              </a:spcAft>
              <a:buClr>
                <a:srgbClr val="3F3F39"/>
              </a:buClr>
              <a:buSzPct val="100000"/>
              <a:buFont typeface="Allerta"/>
              <a:buChar char="•"/>
            </a:pPr>
            <a:r>
              <a:rPr lang="en-US" sz="2200" b="0" i="0" u="none" strike="noStrike" cap="none">
                <a:solidFill>
                  <a:srgbClr val="595959"/>
                </a:solidFill>
                <a:latin typeface="Allerta"/>
                <a:ea typeface="Allerta"/>
                <a:cs typeface="Allerta"/>
                <a:sym typeface="Allerta"/>
              </a:rPr>
              <a:t>Janelle Fann, Project Manager</a:t>
            </a:r>
          </a:p>
          <a:p>
            <a:pPr marL="457200" marR="0" lvl="0" indent="-368300" algn="l" rtl="0">
              <a:lnSpc>
                <a:spcPct val="80000"/>
              </a:lnSpc>
              <a:spcBef>
                <a:spcPts val="0"/>
              </a:spcBef>
              <a:spcAft>
                <a:spcPts val="0"/>
              </a:spcAft>
              <a:buClr>
                <a:srgbClr val="3F3F39"/>
              </a:buClr>
              <a:buSzPct val="100000"/>
              <a:buFont typeface="Allerta"/>
              <a:buChar char="•"/>
            </a:pPr>
            <a:r>
              <a:rPr lang="en-US" sz="2200" b="0" i="0" u="none" strike="noStrike" cap="none">
                <a:solidFill>
                  <a:srgbClr val="595959"/>
                </a:solidFill>
                <a:latin typeface="Allerta"/>
                <a:ea typeface="Allerta"/>
                <a:cs typeface="Allerta"/>
                <a:sym typeface="Allerta"/>
              </a:rPr>
              <a:t>Jennie Beltramini, Teacher Engagement Manager</a:t>
            </a:r>
          </a:p>
          <a:p>
            <a:pPr marL="457200" marR="0" lvl="0" indent="-368300" algn="l" rtl="0">
              <a:lnSpc>
                <a:spcPct val="80000"/>
              </a:lnSpc>
              <a:spcBef>
                <a:spcPts val="0"/>
              </a:spcBef>
              <a:spcAft>
                <a:spcPts val="0"/>
              </a:spcAft>
              <a:buClr>
                <a:srgbClr val="3F3F39"/>
              </a:buClr>
              <a:buSzPct val="100000"/>
              <a:buFont typeface="Allerta"/>
              <a:buChar char="•"/>
            </a:pPr>
            <a:r>
              <a:rPr lang="en-US" sz="2200" b="0" i="0" u="none" strike="noStrike" cap="none">
                <a:solidFill>
                  <a:srgbClr val="595959"/>
                </a:solidFill>
                <a:latin typeface="Allerta"/>
                <a:ea typeface="Allerta"/>
                <a:cs typeface="Allerta"/>
                <a:sym typeface="Allerta"/>
              </a:rPr>
              <a:t>Joanie Funderburk, Manager of Professional Learning</a:t>
            </a:r>
          </a:p>
          <a:p>
            <a:pPr marL="0" marR="0" lvl="0" indent="0" algn="l" rtl="0">
              <a:lnSpc>
                <a:spcPct val="80000"/>
              </a:lnSpc>
              <a:spcBef>
                <a:spcPts val="0"/>
              </a:spcBef>
              <a:spcAft>
                <a:spcPts val="0"/>
              </a:spcAft>
              <a:buClr>
                <a:srgbClr val="3F3F39"/>
              </a:buClr>
              <a:buSzPct val="25000"/>
              <a:buFont typeface="Arial"/>
              <a:buNone/>
            </a:pPr>
            <a:endParaRPr sz="2200" b="0" i="0" u="none" strike="noStrike" cap="none">
              <a:solidFill>
                <a:srgbClr val="595959"/>
              </a:solidFill>
              <a:latin typeface="Allerta"/>
              <a:ea typeface="Allerta"/>
              <a:cs typeface="Allerta"/>
              <a:sym typeface="Allerta"/>
            </a:endParaRPr>
          </a:p>
          <a:p>
            <a:pPr marL="0" marR="0" lvl="0" indent="0" algn="l" rtl="0">
              <a:lnSpc>
                <a:spcPct val="80000"/>
              </a:lnSpc>
              <a:spcBef>
                <a:spcPts val="0"/>
              </a:spcBef>
              <a:spcAft>
                <a:spcPts val="0"/>
              </a:spcAft>
              <a:buClr>
                <a:srgbClr val="3F3F39"/>
              </a:buClr>
              <a:buSzPct val="25000"/>
              <a:buFont typeface="Arial"/>
              <a:buNone/>
            </a:pPr>
            <a:endParaRPr sz="2200" b="0" i="0" u="none" strike="noStrike" cap="none">
              <a:solidFill>
                <a:srgbClr val="595959"/>
              </a:solidFill>
              <a:latin typeface="Allerta"/>
              <a:ea typeface="Allerta"/>
              <a:cs typeface="Allerta"/>
              <a:sym typeface="Allerta"/>
            </a:endParaRPr>
          </a:p>
          <a:p>
            <a:pPr marL="0" marR="0" lvl="0" indent="0" algn="l" rtl="0">
              <a:lnSpc>
                <a:spcPct val="80000"/>
              </a:lnSpc>
              <a:spcBef>
                <a:spcPts val="0"/>
              </a:spcBef>
              <a:spcAft>
                <a:spcPts val="0"/>
              </a:spcAft>
              <a:buClr>
                <a:srgbClr val="3F3F39"/>
              </a:buClr>
              <a:buSzPct val="25000"/>
              <a:buFont typeface="Arial"/>
              <a:buNone/>
            </a:pPr>
            <a:endParaRPr sz="2200" b="0" i="0" u="none" strike="noStrike" cap="none">
              <a:solidFill>
                <a:srgbClr val="595959"/>
              </a:solidFill>
              <a:latin typeface="Allerta"/>
              <a:ea typeface="Allerta"/>
              <a:cs typeface="Allerta"/>
              <a:sym typeface="Allerta"/>
            </a:endParaRPr>
          </a:p>
          <a:p>
            <a:pPr marL="0" marR="0" lvl="0" indent="0" algn="l" rtl="0">
              <a:lnSpc>
                <a:spcPct val="80000"/>
              </a:lnSpc>
              <a:spcBef>
                <a:spcPts val="0"/>
              </a:spcBef>
              <a:spcAft>
                <a:spcPts val="0"/>
              </a:spcAft>
              <a:buClr>
                <a:srgbClr val="595959"/>
              </a:buClr>
              <a:buSzPct val="25000"/>
              <a:buFont typeface="Arial"/>
              <a:buNone/>
            </a:pPr>
            <a:r>
              <a:rPr lang="en-US" sz="2200" b="0" i="0" u="none" strike="noStrike" cap="none">
                <a:solidFill>
                  <a:srgbClr val="595959"/>
                </a:solidFill>
                <a:latin typeface="Allerta"/>
                <a:ea typeface="Allerta"/>
                <a:cs typeface="Allerta"/>
                <a:sym typeface="Allerta"/>
              </a:rPr>
              <a:t>This Month’s Guests</a:t>
            </a:r>
          </a:p>
          <a:p>
            <a:pPr marL="457200" marR="0" lvl="0" indent="-228600" algn="l" rtl="0">
              <a:lnSpc>
                <a:spcPct val="80000"/>
              </a:lnSpc>
              <a:spcBef>
                <a:spcPts val="0"/>
              </a:spcBef>
              <a:spcAft>
                <a:spcPts val="0"/>
              </a:spcAft>
              <a:buClr>
                <a:srgbClr val="3F3F39"/>
              </a:buClr>
              <a:buSzPct val="100000"/>
              <a:buFont typeface="Arial"/>
              <a:buChar char="•"/>
            </a:pPr>
            <a:r>
              <a:rPr lang="en-US" sz="2200" b="0" i="0" u="none" strike="noStrike" cap="none">
                <a:solidFill>
                  <a:srgbClr val="595959"/>
                </a:solidFill>
                <a:latin typeface="Allerta"/>
                <a:ea typeface="Allerta"/>
                <a:cs typeface="Allerta"/>
                <a:sym typeface="Allerta"/>
              </a:rPr>
              <a:t>Cathy Schmidt, SAP ELA/Literacy Team</a:t>
            </a:r>
          </a:p>
          <a:p>
            <a:pPr marL="457200" marR="0" lvl="0" indent="-228600" algn="l" rtl="0">
              <a:lnSpc>
                <a:spcPct val="80000"/>
              </a:lnSpc>
              <a:spcBef>
                <a:spcPts val="0"/>
              </a:spcBef>
              <a:spcAft>
                <a:spcPts val="0"/>
              </a:spcAft>
              <a:buClr>
                <a:srgbClr val="3F3F39"/>
              </a:buClr>
              <a:buSzPct val="100000"/>
              <a:buFont typeface="Arial"/>
              <a:buChar char="•"/>
            </a:pPr>
            <a:r>
              <a:rPr lang="en-US" sz="2200" b="0" i="0" u="none" strike="noStrike" cap="none">
                <a:solidFill>
                  <a:srgbClr val="595959"/>
                </a:solidFill>
                <a:latin typeface="Allerta"/>
                <a:ea typeface="Allerta"/>
                <a:cs typeface="Allerta"/>
                <a:sym typeface="Allerta"/>
              </a:rPr>
              <a:t>Marni Greenstein, SAP Math Team</a:t>
            </a:r>
          </a:p>
          <a:p>
            <a:pPr marL="457200" marR="0" lvl="0" indent="-228600" algn="l" rtl="0">
              <a:lnSpc>
                <a:spcPct val="80000"/>
              </a:lnSpc>
              <a:spcBef>
                <a:spcPts val="0"/>
              </a:spcBef>
              <a:spcAft>
                <a:spcPts val="0"/>
              </a:spcAft>
              <a:buClr>
                <a:srgbClr val="3F3F39"/>
              </a:buClr>
              <a:buSzPct val="100000"/>
              <a:buFont typeface="Arial"/>
              <a:buChar char="•"/>
            </a:pPr>
            <a:r>
              <a:rPr lang="en-US" sz="2200" b="0" i="0" u="none" strike="noStrike" cap="none">
                <a:solidFill>
                  <a:srgbClr val="595959"/>
                </a:solidFill>
                <a:latin typeface="Allerta"/>
                <a:ea typeface="Allerta"/>
                <a:cs typeface="Allerta"/>
                <a:sym typeface="Allerta"/>
              </a:rPr>
              <a:t>Haile Bennett, SAP Digital Team</a:t>
            </a:r>
          </a:p>
          <a:p>
            <a:pPr marL="457200" marR="0" lvl="0" indent="-228600" algn="l" rtl="0">
              <a:lnSpc>
                <a:spcPct val="80000"/>
              </a:lnSpc>
              <a:spcBef>
                <a:spcPts val="0"/>
              </a:spcBef>
              <a:spcAft>
                <a:spcPts val="0"/>
              </a:spcAft>
              <a:buClr>
                <a:srgbClr val="3F3F39"/>
              </a:buClr>
              <a:buSzPct val="100000"/>
              <a:buFont typeface="Arial"/>
              <a:buChar char="•"/>
            </a:pPr>
            <a:r>
              <a:rPr lang="en-US" sz="2200" b="0" i="0" u="none" strike="noStrike" cap="none">
                <a:solidFill>
                  <a:srgbClr val="595959"/>
                </a:solidFill>
                <a:latin typeface="Allerta"/>
                <a:ea typeface="Allerta"/>
                <a:cs typeface="Allerta"/>
                <a:sym typeface="Allerta"/>
              </a:rPr>
              <a:t>Kate Linnehan, Core Advocate</a:t>
            </a:r>
          </a:p>
          <a:p>
            <a:pPr marL="457200" marR="0" lvl="0" indent="-228600" algn="l" rtl="0">
              <a:lnSpc>
                <a:spcPct val="80000"/>
              </a:lnSpc>
              <a:spcBef>
                <a:spcPts val="0"/>
              </a:spcBef>
              <a:spcAft>
                <a:spcPts val="0"/>
              </a:spcAft>
              <a:buClr>
                <a:srgbClr val="3F3F39"/>
              </a:buClr>
              <a:buSzPct val="100000"/>
              <a:buFont typeface="Arial"/>
              <a:buChar char="•"/>
            </a:pPr>
            <a:r>
              <a:rPr lang="en-US" sz="2200" b="0" i="0" u="none" strike="noStrike" cap="none">
                <a:solidFill>
                  <a:srgbClr val="595959"/>
                </a:solidFill>
                <a:latin typeface="Allerta"/>
                <a:ea typeface="Allerta"/>
                <a:cs typeface="Allerta"/>
                <a:sym typeface="Allerta"/>
              </a:rPr>
              <a:t>Mandy Polen, Core Advocate</a:t>
            </a:r>
          </a:p>
          <a:p>
            <a:pPr marL="457200" marR="0" lvl="1" indent="0" algn="l" rtl="0">
              <a:lnSpc>
                <a:spcPct val="80000"/>
              </a:lnSpc>
              <a:spcBef>
                <a:spcPts val="370"/>
              </a:spcBef>
              <a:spcAft>
                <a:spcPts val="0"/>
              </a:spcAft>
              <a:buClr>
                <a:srgbClr val="3F3F39"/>
              </a:buClr>
              <a:buSzPct val="25000"/>
              <a:buFont typeface="Arial"/>
              <a:buNone/>
            </a:pPr>
            <a:endParaRPr sz="1850" b="0" i="0" u="none" strike="noStrike" cap="none">
              <a:solidFill>
                <a:srgbClr val="3F3F39"/>
              </a:solidFill>
              <a:latin typeface="Allerta"/>
              <a:ea typeface="Allerta"/>
              <a:cs typeface="Allerta"/>
              <a:sym typeface="Allerta"/>
            </a:endParaRPr>
          </a:p>
          <a:p>
            <a:pPr marL="742950" marR="0" lvl="1" indent="-171450" algn="l" rtl="0">
              <a:lnSpc>
                <a:spcPct val="80000"/>
              </a:lnSpc>
              <a:spcBef>
                <a:spcPts val="370"/>
              </a:spcBef>
              <a:spcAft>
                <a:spcPts val="0"/>
              </a:spcAft>
              <a:buClr>
                <a:srgbClr val="3F3F39"/>
              </a:buClr>
              <a:buSzPct val="25000"/>
              <a:buFont typeface="Arial"/>
              <a:buNone/>
            </a:pPr>
            <a:endParaRPr sz="1850" b="0" i="0" u="none" strike="noStrike" cap="none">
              <a:solidFill>
                <a:srgbClr val="3F3F39"/>
              </a:solidFill>
              <a:latin typeface="Allerta"/>
              <a:ea typeface="Allerta"/>
              <a:cs typeface="Allerta"/>
              <a:sym typeface="Allerta"/>
            </a:endParaRPr>
          </a:p>
        </p:txBody>
      </p:sp>
      <p:cxnSp>
        <p:nvCxnSpPr>
          <p:cNvPr id="184" name="Shape 184"/>
          <p:cNvCxnSpPr/>
          <p:nvPr/>
        </p:nvCxnSpPr>
        <p:spPr>
          <a:xfrm>
            <a:off x="457200" y="1422400"/>
            <a:ext cx="8039098" cy="0"/>
          </a:xfrm>
          <a:prstGeom prst="straightConnector1">
            <a:avLst/>
          </a:prstGeom>
          <a:noFill/>
          <a:ln w="25400" cap="flat" cmpd="sng">
            <a:solidFill>
              <a:schemeClr val="accent1"/>
            </a:solidFill>
            <a:prstDash val="solid"/>
            <a:round/>
            <a:headEnd type="none" w="med" len="med"/>
            <a:tailEnd type="none" w="med" len="med"/>
          </a:ln>
        </p:spPr>
      </p:cxn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Shape 320"/>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3F3F39"/>
              </a:buClr>
              <a:buSzPct val="25000"/>
              <a:buFont typeface="Allerta"/>
              <a:buNone/>
            </a:pPr>
            <a:r>
              <a:rPr lang="en-US" sz="2800" b="0" i="0" u="none" strike="noStrike" cap="none">
                <a:solidFill>
                  <a:srgbClr val="595959"/>
                </a:solidFill>
                <a:latin typeface="Allerta"/>
                <a:ea typeface="Allerta"/>
                <a:cs typeface="Allerta"/>
                <a:sym typeface="Allerta"/>
              </a:rPr>
              <a:t>Example: Chapter Guidance</a:t>
            </a:r>
          </a:p>
        </p:txBody>
      </p:sp>
      <p:pic>
        <p:nvPicPr>
          <p:cNvPr id="321" name="Shape 321"/>
          <p:cNvPicPr preferRelativeResize="0"/>
          <p:nvPr/>
        </p:nvPicPr>
        <p:blipFill rotWithShape="1">
          <a:blip r:embed="rId3">
            <a:alphaModFix/>
          </a:blip>
          <a:srcRect/>
          <a:stretch/>
        </p:blipFill>
        <p:spPr>
          <a:xfrm>
            <a:off x="246504" y="1472580"/>
            <a:ext cx="8650995" cy="4265799"/>
          </a:xfrm>
          <a:prstGeom prst="rect">
            <a:avLst/>
          </a:prstGeom>
          <a:noFill/>
          <a:ln>
            <a:noFill/>
          </a:ln>
        </p:spPr>
      </p:pic>
      <p:cxnSp>
        <p:nvCxnSpPr>
          <p:cNvPr id="322" name="Shape 322"/>
          <p:cNvCxnSpPr/>
          <p:nvPr/>
        </p:nvCxnSpPr>
        <p:spPr>
          <a:xfrm>
            <a:off x="457200" y="1273654"/>
            <a:ext cx="8039098" cy="0"/>
          </a:xfrm>
          <a:prstGeom prst="straightConnector1">
            <a:avLst/>
          </a:prstGeom>
          <a:noFill/>
          <a:ln w="25400" cap="flat" cmpd="sng">
            <a:solidFill>
              <a:schemeClr val="accent1"/>
            </a:solidFill>
            <a:prstDash val="solid"/>
            <a:round/>
            <a:headEnd type="none" w="med" len="med"/>
            <a:tailEnd type="none" w="med" len="med"/>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Shape 328"/>
          <p:cNvSpPr txBox="1">
            <a:spLocks noGrp="1"/>
          </p:cNvSpPr>
          <p:nvPr>
            <p:ph type="title"/>
          </p:nvPr>
        </p:nvSpPr>
        <p:spPr>
          <a:xfrm>
            <a:off x="304800" y="274637"/>
            <a:ext cx="85725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2800" b="0" i="0" u="none" strike="noStrike" cap="none">
                <a:solidFill>
                  <a:srgbClr val="595959"/>
                </a:solidFill>
                <a:latin typeface="Allerta"/>
                <a:ea typeface="Allerta"/>
                <a:cs typeface="Allerta"/>
                <a:sym typeface="Allerta"/>
              </a:rPr>
              <a:t>Materials Adaptation Project: </a:t>
            </a:r>
            <a:r>
              <a:rPr lang="en-US" sz="2800" b="0" i="1" u="none" strike="noStrike" cap="none">
                <a:solidFill>
                  <a:srgbClr val="595959"/>
                </a:solidFill>
                <a:latin typeface="Allerta"/>
                <a:ea typeface="Allerta"/>
                <a:cs typeface="Allerta"/>
                <a:sym typeface="Allerta"/>
              </a:rPr>
              <a:t>Journeys 2014</a:t>
            </a:r>
          </a:p>
        </p:txBody>
      </p:sp>
      <p:sp>
        <p:nvSpPr>
          <p:cNvPr id="329" name="Shape 329"/>
          <p:cNvSpPr txBox="1">
            <a:spLocks noGrp="1"/>
          </p:cNvSpPr>
          <p:nvPr>
            <p:ph type="body" idx="1"/>
          </p:nvPr>
        </p:nvSpPr>
        <p:spPr>
          <a:xfrm>
            <a:off x="304800" y="1570940"/>
            <a:ext cx="8572500" cy="4525963"/>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400" b="0" i="0" u="none" strike="noStrike" cap="none">
                <a:solidFill>
                  <a:srgbClr val="595959"/>
                </a:solidFill>
                <a:latin typeface="Allerta"/>
                <a:ea typeface="Allerta"/>
                <a:cs typeface="Allerta"/>
                <a:sym typeface="Allerta"/>
              </a:rPr>
              <a:t>Brought educators together to explore:</a:t>
            </a:r>
          </a:p>
          <a:p>
            <a:pPr marL="342900" marR="0" lvl="0" indent="-342900" algn="l" rtl="0">
              <a:lnSpc>
                <a:spcPct val="100000"/>
              </a:lnSpc>
              <a:spcBef>
                <a:spcPts val="560"/>
              </a:spcBef>
              <a:spcAft>
                <a:spcPts val="0"/>
              </a:spcAft>
              <a:buClr>
                <a:schemeClr val="dk1"/>
              </a:buClr>
              <a:buSzPct val="25000"/>
              <a:buFont typeface="Arial"/>
              <a:buNone/>
            </a:pPr>
            <a:endParaRPr sz="2400" b="0" i="0" u="none" strike="noStrike" cap="none">
              <a:solidFill>
                <a:srgbClr val="595959"/>
              </a:solidFill>
              <a:latin typeface="Allerta"/>
              <a:ea typeface="Allerta"/>
              <a:cs typeface="Allerta"/>
              <a:sym typeface="Allerta"/>
            </a:endParaRPr>
          </a:p>
          <a:p>
            <a:pPr marL="342900" marR="0" lvl="0" indent="-342900" algn="l" rtl="0">
              <a:lnSpc>
                <a:spcPct val="100000"/>
              </a:lnSpc>
              <a:spcBef>
                <a:spcPts val="560"/>
              </a:spcBef>
              <a:spcAft>
                <a:spcPts val="0"/>
              </a:spcAft>
              <a:buClr>
                <a:schemeClr val="dk1"/>
              </a:buClr>
              <a:buSzPct val="100000"/>
              <a:buFont typeface="Arial"/>
              <a:buChar char="•"/>
            </a:pPr>
            <a:r>
              <a:rPr lang="en-US" sz="2400" b="0" i="0" u="none" strike="noStrike" cap="none">
                <a:solidFill>
                  <a:srgbClr val="595959"/>
                </a:solidFill>
                <a:latin typeface="Allerta"/>
                <a:ea typeface="Allerta"/>
                <a:cs typeface="Allerta"/>
                <a:sym typeface="Allerta"/>
              </a:rPr>
              <a:t>How can we use critical features of alignment to guide more effective use of the ‘traditional’ basal?</a:t>
            </a:r>
          </a:p>
          <a:p>
            <a:pPr marL="342900" marR="0" lvl="0" indent="-342900" algn="l" rtl="0">
              <a:lnSpc>
                <a:spcPct val="100000"/>
              </a:lnSpc>
              <a:spcBef>
                <a:spcPts val="560"/>
              </a:spcBef>
              <a:spcAft>
                <a:spcPts val="0"/>
              </a:spcAft>
              <a:buClr>
                <a:schemeClr val="dk1"/>
              </a:buClr>
              <a:buSzPct val="25000"/>
              <a:buFont typeface="Arial"/>
              <a:buNone/>
            </a:pPr>
            <a:endParaRPr sz="2400" b="0" i="0" u="none" strike="noStrike" cap="none">
              <a:solidFill>
                <a:srgbClr val="595959"/>
              </a:solidFill>
              <a:latin typeface="Allerta"/>
              <a:ea typeface="Allerta"/>
              <a:cs typeface="Allerta"/>
              <a:sym typeface="Allerta"/>
            </a:endParaRPr>
          </a:p>
          <a:p>
            <a:pPr marL="342900" marR="0" lvl="0" indent="-342900" algn="l" rtl="0">
              <a:lnSpc>
                <a:spcPct val="100000"/>
              </a:lnSpc>
              <a:spcBef>
                <a:spcPts val="560"/>
              </a:spcBef>
              <a:spcAft>
                <a:spcPts val="0"/>
              </a:spcAft>
              <a:buClr>
                <a:schemeClr val="dk1"/>
              </a:buClr>
              <a:buSzPct val="100000"/>
              <a:buFont typeface="Arial"/>
              <a:buChar char="•"/>
            </a:pPr>
            <a:r>
              <a:rPr lang="en-US" sz="2400" b="0" i="0" u="none" strike="noStrike" cap="none">
                <a:solidFill>
                  <a:srgbClr val="595959"/>
                </a:solidFill>
                <a:latin typeface="Allerta"/>
                <a:ea typeface="Allerta"/>
                <a:cs typeface="Allerta"/>
                <a:sym typeface="Allerta"/>
              </a:rPr>
              <a:t>What resources are available to support the work of adapting materials?</a:t>
            </a:r>
          </a:p>
        </p:txBody>
      </p:sp>
      <p:pic>
        <p:nvPicPr>
          <p:cNvPr id="330" name="Shape 330" descr="IMG_5470.PNG"/>
          <p:cNvPicPr preferRelativeResize="0"/>
          <p:nvPr/>
        </p:nvPicPr>
        <p:blipFill rotWithShape="1">
          <a:blip r:embed="rId3">
            <a:alphaModFix/>
          </a:blip>
          <a:srcRect/>
          <a:stretch/>
        </p:blipFill>
        <p:spPr>
          <a:xfrm>
            <a:off x="4309773" y="4551785"/>
            <a:ext cx="4538099" cy="2183099"/>
          </a:xfrm>
          <a:prstGeom prst="rect">
            <a:avLst/>
          </a:prstGeom>
          <a:noFill/>
          <a:ln>
            <a:noFill/>
          </a:ln>
        </p:spPr>
      </p:pic>
      <p:cxnSp>
        <p:nvCxnSpPr>
          <p:cNvPr id="331" name="Shape 331"/>
          <p:cNvCxnSpPr/>
          <p:nvPr/>
        </p:nvCxnSpPr>
        <p:spPr>
          <a:xfrm>
            <a:off x="457200" y="1323195"/>
            <a:ext cx="8039099" cy="0"/>
          </a:xfrm>
          <a:prstGeom prst="straightConnector1">
            <a:avLst/>
          </a:prstGeom>
          <a:noFill/>
          <a:ln w="25400" cap="flat" cmpd="sng">
            <a:solidFill>
              <a:srgbClr val="0E6641"/>
            </a:solidFill>
            <a:prstDash val="solid"/>
            <a:round/>
            <a:headEnd type="none" w="med" len="med"/>
            <a:tailEnd type="none" w="med" len="med"/>
          </a:ln>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Shape 337"/>
          <p:cNvSpPr txBox="1">
            <a:spLocks noGrp="1"/>
          </p:cNvSpPr>
          <p:nvPr>
            <p:ph type="title"/>
          </p:nvPr>
        </p:nvSpPr>
        <p:spPr>
          <a:xfrm>
            <a:off x="304800" y="274637"/>
            <a:ext cx="85725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2800" b="0" i="0" u="none" strike="noStrike" cap="none">
                <a:solidFill>
                  <a:srgbClr val="595959"/>
                </a:solidFill>
                <a:latin typeface="Allerta"/>
                <a:ea typeface="Allerta"/>
                <a:cs typeface="Allerta"/>
                <a:sym typeface="Allerta"/>
              </a:rPr>
              <a:t>Week 1: Close Reading</a:t>
            </a:r>
          </a:p>
        </p:txBody>
      </p:sp>
      <p:sp>
        <p:nvSpPr>
          <p:cNvPr id="338" name="Shape 338"/>
          <p:cNvSpPr txBox="1">
            <a:spLocks noGrp="1"/>
          </p:cNvSpPr>
          <p:nvPr>
            <p:ph type="body" idx="1"/>
          </p:nvPr>
        </p:nvSpPr>
        <p:spPr>
          <a:xfrm>
            <a:off x="304800" y="1570940"/>
            <a:ext cx="8572500" cy="4525963"/>
          </a:xfrm>
          <a:prstGeom prst="rect">
            <a:avLst/>
          </a:prstGeom>
          <a:noFill/>
          <a:ln>
            <a:noFill/>
          </a:ln>
        </p:spPr>
        <p:txBody>
          <a:bodyPr lIns="91425" tIns="91425" rIns="91425" bIns="91425" anchor="t" anchorCtr="0">
            <a:noAutofit/>
          </a:bodyPr>
          <a:lstStyle/>
          <a:p>
            <a:pPr marL="342900" marR="0" lvl="0" indent="-203200" algn="l" rtl="0">
              <a:lnSpc>
                <a:spcPct val="100000"/>
              </a:lnSpc>
              <a:spcBef>
                <a:spcPts val="0"/>
              </a:spcBef>
              <a:spcAft>
                <a:spcPts val="0"/>
              </a:spcAft>
              <a:buClr>
                <a:srgbClr val="595959"/>
              </a:buClr>
              <a:buSzPct val="100000"/>
              <a:buFont typeface="Arial"/>
              <a:buNone/>
            </a:pPr>
            <a:endParaRPr sz="2200" b="0" i="0" u="none" strike="noStrike" cap="none">
              <a:solidFill>
                <a:srgbClr val="595959"/>
              </a:solidFill>
              <a:latin typeface="Allerta"/>
              <a:ea typeface="Allerta"/>
              <a:cs typeface="Allerta"/>
              <a:sym typeface="Allerta"/>
            </a:endParaRPr>
          </a:p>
        </p:txBody>
      </p:sp>
      <p:pic>
        <p:nvPicPr>
          <p:cNvPr id="339" name="Shape 339" descr="Screen Shot 2016-04-25 at 10.08.11 AM.png"/>
          <p:cNvPicPr preferRelativeResize="0"/>
          <p:nvPr/>
        </p:nvPicPr>
        <p:blipFill rotWithShape="1">
          <a:blip r:embed="rId3">
            <a:alphaModFix/>
          </a:blip>
          <a:srcRect/>
          <a:stretch/>
        </p:blipFill>
        <p:spPr>
          <a:xfrm>
            <a:off x="234364" y="1490109"/>
            <a:ext cx="4791300" cy="3525599"/>
          </a:xfrm>
          <a:prstGeom prst="rect">
            <a:avLst/>
          </a:prstGeom>
          <a:noFill/>
          <a:ln>
            <a:noFill/>
          </a:ln>
        </p:spPr>
      </p:pic>
      <p:pic>
        <p:nvPicPr>
          <p:cNvPr id="340" name="Shape 340" descr="Screen Shot 2016-08-04 at 10.45.25 AM.png"/>
          <p:cNvPicPr preferRelativeResize="0"/>
          <p:nvPr/>
        </p:nvPicPr>
        <p:blipFill rotWithShape="1">
          <a:blip r:embed="rId4">
            <a:alphaModFix/>
          </a:blip>
          <a:srcRect/>
          <a:stretch/>
        </p:blipFill>
        <p:spPr>
          <a:xfrm>
            <a:off x="4065816" y="2648856"/>
            <a:ext cx="4620900" cy="3951000"/>
          </a:xfrm>
          <a:prstGeom prst="rect">
            <a:avLst/>
          </a:prstGeom>
          <a:noFill/>
          <a:ln>
            <a:noFill/>
          </a:ln>
        </p:spPr>
      </p:pic>
      <p:pic>
        <p:nvPicPr>
          <p:cNvPr id="341" name="Shape 341"/>
          <p:cNvPicPr preferRelativeResize="0"/>
          <p:nvPr/>
        </p:nvPicPr>
        <p:blipFill rotWithShape="1">
          <a:blip r:embed="rId5">
            <a:alphaModFix/>
          </a:blip>
          <a:srcRect/>
          <a:stretch/>
        </p:blipFill>
        <p:spPr>
          <a:xfrm>
            <a:off x="6824234" y="777156"/>
            <a:ext cx="1307999" cy="187169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Shape 347"/>
          <p:cNvSpPr txBox="1">
            <a:spLocks noGrp="1"/>
          </p:cNvSpPr>
          <p:nvPr>
            <p:ph type="title"/>
          </p:nvPr>
        </p:nvSpPr>
        <p:spPr>
          <a:xfrm>
            <a:off x="304800" y="274637"/>
            <a:ext cx="85725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2800" b="0" i="0" u="none" strike="noStrike" cap="none">
                <a:solidFill>
                  <a:srgbClr val="595959"/>
                </a:solidFill>
                <a:latin typeface="Allerta"/>
                <a:ea typeface="Allerta"/>
                <a:cs typeface="Allerta"/>
                <a:sym typeface="Allerta"/>
              </a:rPr>
              <a:t>Week 2: Building Knowledge</a:t>
            </a:r>
          </a:p>
        </p:txBody>
      </p:sp>
      <p:pic>
        <p:nvPicPr>
          <p:cNvPr id="348" name="Shape 348" descr="Screen Shot 2016-04-25 at 10.10.02 AM.png"/>
          <p:cNvPicPr preferRelativeResize="0"/>
          <p:nvPr/>
        </p:nvPicPr>
        <p:blipFill rotWithShape="1">
          <a:blip r:embed="rId3">
            <a:alphaModFix/>
          </a:blip>
          <a:srcRect/>
          <a:stretch/>
        </p:blipFill>
        <p:spPr>
          <a:xfrm>
            <a:off x="457200" y="1612979"/>
            <a:ext cx="4707900" cy="2801100"/>
          </a:xfrm>
          <a:prstGeom prst="rect">
            <a:avLst/>
          </a:prstGeom>
          <a:noFill/>
          <a:ln>
            <a:noFill/>
          </a:ln>
        </p:spPr>
      </p:pic>
      <p:pic>
        <p:nvPicPr>
          <p:cNvPr id="349" name="Shape 349" descr="Screen Shot 2016-08-04 at 10.45.58 AM.png"/>
          <p:cNvPicPr preferRelativeResize="0"/>
          <p:nvPr/>
        </p:nvPicPr>
        <p:blipFill rotWithShape="1">
          <a:blip r:embed="rId4">
            <a:alphaModFix/>
          </a:blip>
          <a:srcRect/>
          <a:stretch/>
        </p:blipFill>
        <p:spPr>
          <a:xfrm>
            <a:off x="4394200" y="3024243"/>
            <a:ext cx="4165499" cy="3654599"/>
          </a:xfrm>
          <a:prstGeom prst="rect">
            <a:avLst/>
          </a:prstGeom>
          <a:noFill/>
          <a:ln>
            <a:noFill/>
          </a:ln>
        </p:spPr>
      </p:pic>
      <p:pic>
        <p:nvPicPr>
          <p:cNvPr id="350" name="Shape 350" descr="Screen Shot 2016-03-23 at 2.34.14 PM.png"/>
          <p:cNvPicPr preferRelativeResize="0"/>
          <p:nvPr/>
        </p:nvPicPr>
        <p:blipFill rotWithShape="1">
          <a:blip r:embed="rId5">
            <a:alphaModFix/>
          </a:blip>
          <a:srcRect/>
          <a:stretch/>
        </p:blipFill>
        <p:spPr>
          <a:xfrm>
            <a:off x="6870700" y="1022028"/>
            <a:ext cx="1816200" cy="2121000"/>
          </a:xfrm>
          <a:prstGeom prst="rect">
            <a:avLst/>
          </a:prstGeom>
          <a:noFill/>
          <a:ln>
            <a:noFill/>
          </a:ln>
        </p:spPr>
      </p:pic>
      <p:pic>
        <p:nvPicPr>
          <p:cNvPr id="351" name="Shape 351" descr="Screen Shot 2016-03-23 at 2.34.24 PM.png"/>
          <p:cNvPicPr preferRelativeResize="0"/>
          <p:nvPr/>
        </p:nvPicPr>
        <p:blipFill rotWithShape="1">
          <a:blip r:embed="rId6">
            <a:alphaModFix/>
          </a:blip>
          <a:srcRect r="10562"/>
          <a:stretch/>
        </p:blipFill>
        <p:spPr>
          <a:xfrm>
            <a:off x="561112" y="4504514"/>
            <a:ext cx="4100399" cy="17526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txBox="1">
            <a:spLocks noGrp="1"/>
          </p:cNvSpPr>
          <p:nvPr>
            <p:ph type="title"/>
          </p:nvPr>
        </p:nvSpPr>
        <p:spPr>
          <a:xfrm>
            <a:off x="304800" y="274637"/>
            <a:ext cx="85725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2800" b="0" i="0" u="none" strike="noStrike" cap="none">
                <a:solidFill>
                  <a:srgbClr val="595959"/>
                </a:solidFill>
                <a:latin typeface="Allerta"/>
                <a:ea typeface="Allerta"/>
                <a:cs typeface="Allerta"/>
                <a:sym typeface="Allerta"/>
              </a:rPr>
              <a:t>Rules of Thumb</a:t>
            </a:r>
          </a:p>
        </p:txBody>
      </p:sp>
      <p:sp>
        <p:nvSpPr>
          <p:cNvPr id="358" name="Shape 358"/>
          <p:cNvSpPr txBox="1">
            <a:spLocks noGrp="1"/>
          </p:cNvSpPr>
          <p:nvPr>
            <p:ph type="body" idx="1"/>
          </p:nvPr>
        </p:nvSpPr>
        <p:spPr>
          <a:xfrm>
            <a:off x="304800" y="1570940"/>
            <a:ext cx="8572500" cy="4525963"/>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dk1"/>
              </a:buClr>
              <a:buSzPct val="25000"/>
              <a:buFont typeface="Arial"/>
              <a:buNone/>
            </a:pPr>
            <a:endParaRPr sz="2800" b="0" i="1" u="none" strike="noStrike" cap="none">
              <a:solidFill>
                <a:schemeClr val="dk1"/>
              </a:solidFill>
              <a:latin typeface="Calibri"/>
              <a:ea typeface="Calibri"/>
              <a:cs typeface="Calibri"/>
              <a:sym typeface="Calibri"/>
            </a:endParaRPr>
          </a:p>
          <a:p>
            <a:pPr marL="304800" marR="0" lvl="0" indent="0" algn="l" rtl="0">
              <a:lnSpc>
                <a:spcPct val="100000"/>
              </a:lnSpc>
              <a:spcBef>
                <a:spcPts val="560"/>
              </a:spcBef>
              <a:spcAft>
                <a:spcPts val="0"/>
              </a:spcAft>
              <a:buClr>
                <a:schemeClr val="dk1"/>
              </a:buClr>
              <a:buSzPct val="25000"/>
              <a:buFont typeface="Arial"/>
              <a:buNone/>
            </a:pPr>
            <a:endParaRPr sz="2800" b="0" i="1" u="none" strike="noStrike" cap="none">
              <a:solidFill>
                <a:schemeClr val="dk1"/>
              </a:solidFill>
              <a:latin typeface="Calibri"/>
              <a:ea typeface="Calibri"/>
              <a:cs typeface="Calibri"/>
              <a:sym typeface="Calibri"/>
            </a:endParaRPr>
          </a:p>
          <a:p>
            <a:pPr marL="304800" marR="0" lvl="0" indent="0" algn="l" rtl="0">
              <a:lnSpc>
                <a:spcPct val="100000"/>
              </a:lnSpc>
              <a:spcBef>
                <a:spcPts val="560"/>
              </a:spcBef>
              <a:spcAft>
                <a:spcPts val="0"/>
              </a:spcAft>
              <a:buClr>
                <a:schemeClr val="dk1"/>
              </a:buClr>
              <a:buSzPct val="25000"/>
              <a:buFont typeface="Arial"/>
              <a:buNone/>
            </a:pPr>
            <a:r>
              <a:rPr lang="en-US" sz="2400" b="0" i="0" u="none" strike="noStrike" cap="none">
                <a:solidFill>
                  <a:srgbClr val="595959"/>
                </a:solidFill>
                <a:latin typeface="Allerta"/>
                <a:ea typeface="Allerta"/>
                <a:cs typeface="Allerta"/>
                <a:sym typeface="Allerta"/>
              </a:rPr>
              <a:t>How should teachers use the features of the book to make instruction more aligned?</a:t>
            </a:r>
          </a:p>
          <a:p>
            <a:pPr marL="304800" marR="0" lvl="0" indent="0" algn="l" rtl="0">
              <a:lnSpc>
                <a:spcPct val="100000"/>
              </a:lnSpc>
              <a:spcBef>
                <a:spcPts val="560"/>
              </a:spcBef>
              <a:spcAft>
                <a:spcPts val="0"/>
              </a:spcAft>
              <a:buClr>
                <a:schemeClr val="dk1"/>
              </a:buClr>
              <a:buSzPct val="25000"/>
              <a:buFont typeface="Arial"/>
              <a:buNone/>
            </a:pPr>
            <a:endParaRPr sz="2400" b="0" i="0" u="none" strike="noStrike" cap="none">
              <a:solidFill>
                <a:srgbClr val="595959"/>
              </a:solidFill>
              <a:latin typeface="Allerta"/>
              <a:ea typeface="Allerta"/>
              <a:cs typeface="Allerta"/>
              <a:sym typeface="Allerta"/>
            </a:endParaRPr>
          </a:p>
          <a:p>
            <a:pPr marL="342900" marR="0" lvl="0" indent="-342900" algn="l" rtl="0">
              <a:lnSpc>
                <a:spcPct val="100000"/>
              </a:lnSpc>
              <a:spcBef>
                <a:spcPts val="560"/>
              </a:spcBef>
              <a:spcAft>
                <a:spcPts val="0"/>
              </a:spcAft>
              <a:buClr>
                <a:schemeClr val="dk1"/>
              </a:buClr>
              <a:buSzPct val="100000"/>
              <a:buFont typeface="Arial"/>
              <a:buChar char="•"/>
            </a:pPr>
            <a:r>
              <a:rPr lang="en-US" sz="2400" b="0" i="1" u="none" strike="noStrike" cap="none">
                <a:solidFill>
                  <a:srgbClr val="595959"/>
                </a:solidFill>
                <a:latin typeface="Allerta"/>
                <a:ea typeface="Allerta"/>
                <a:cs typeface="Allerta"/>
                <a:sym typeface="Allerta"/>
              </a:rPr>
              <a:t>Any features to elevate?</a:t>
            </a:r>
          </a:p>
          <a:p>
            <a:pPr marL="342900" marR="0" lvl="0" indent="-342900" algn="l" rtl="0">
              <a:lnSpc>
                <a:spcPct val="100000"/>
              </a:lnSpc>
              <a:spcBef>
                <a:spcPts val="560"/>
              </a:spcBef>
              <a:spcAft>
                <a:spcPts val="0"/>
              </a:spcAft>
              <a:buClr>
                <a:schemeClr val="dk1"/>
              </a:buClr>
              <a:buSzPct val="100000"/>
              <a:buFont typeface="Arial"/>
              <a:buChar char="•"/>
            </a:pPr>
            <a:r>
              <a:rPr lang="en-US" sz="2400" b="0" i="1" u="none" strike="noStrike" cap="none">
                <a:solidFill>
                  <a:srgbClr val="595959"/>
                </a:solidFill>
                <a:latin typeface="Allerta"/>
                <a:ea typeface="Allerta"/>
                <a:cs typeface="Allerta"/>
                <a:sym typeface="Allerta"/>
              </a:rPr>
              <a:t>Any features to ignore?</a:t>
            </a:r>
          </a:p>
          <a:p>
            <a:pPr marL="342900" marR="0" lvl="0" indent="-342900" algn="l" rtl="0">
              <a:lnSpc>
                <a:spcPct val="100000"/>
              </a:lnSpc>
              <a:spcBef>
                <a:spcPts val="560"/>
              </a:spcBef>
              <a:spcAft>
                <a:spcPts val="0"/>
              </a:spcAft>
              <a:buClr>
                <a:schemeClr val="dk1"/>
              </a:buClr>
              <a:buSzPct val="25000"/>
              <a:buFont typeface="Arial"/>
              <a:buNone/>
            </a:pPr>
            <a:endParaRPr sz="2800" b="0" i="0" u="none" strike="noStrike" cap="none">
              <a:solidFill>
                <a:schemeClr val="dk1"/>
              </a:solidFill>
              <a:latin typeface="Calibri"/>
              <a:ea typeface="Calibri"/>
              <a:cs typeface="Calibri"/>
              <a:sym typeface="Calibri"/>
            </a:endParaRPr>
          </a:p>
        </p:txBody>
      </p:sp>
      <p:pic>
        <p:nvPicPr>
          <p:cNvPr id="359" name="Shape 359" descr="uleOfThumb.png"/>
          <p:cNvPicPr preferRelativeResize="0"/>
          <p:nvPr/>
        </p:nvPicPr>
        <p:blipFill rotWithShape="1">
          <a:blip r:embed="rId3">
            <a:alphaModFix/>
          </a:blip>
          <a:srcRect/>
          <a:stretch/>
        </p:blipFill>
        <p:spPr>
          <a:xfrm>
            <a:off x="457200" y="1828481"/>
            <a:ext cx="1447800" cy="727500"/>
          </a:xfrm>
          <a:prstGeom prst="rect">
            <a:avLst/>
          </a:prstGeom>
          <a:noFill/>
          <a:ln>
            <a:noFill/>
          </a:ln>
        </p:spPr>
      </p:pic>
      <p:cxnSp>
        <p:nvCxnSpPr>
          <p:cNvPr id="360" name="Shape 360"/>
          <p:cNvCxnSpPr/>
          <p:nvPr/>
        </p:nvCxnSpPr>
        <p:spPr>
          <a:xfrm>
            <a:off x="457200" y="1323195"/>
            <a:ext cx="8039099" cy="0"/>
          </a:xfrm>
          <a:prstGeom prst="straightConnector1">
            <a:avLst/>
          </a:prstGeom>
          <a:noFill/>
          <a:ln w="25400" cap="flat" cmpd="sng">
            <a:solidFill>
              <a:srgbClr val="0E6641"/>
            </a:solidFill>
            <a:prstDash val="solid"/>
            <a:round/>
            <a:headEnd type="none" w="med" len="med"/>
            <a:tailEnd type="none" w="med" len="med"/>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Shape 366"/>
          <p:cNvSpPr txBox="1">
            <a:spLocks noGrp="1"/>
          </p:cNvSpPr>
          <p:nvPr>
            <p:ph type="title"/>
          </p:nvPr>
        </p:nvSpPr>
        <p:spPr>
          <a:xfrm>
            <a:off x="304800" y="274637"/>
            <a:ext cx="85725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2800" b="0" i="0" u="none" strike="noStrike" cap="none">
                <a:solidFill>
                  <a:srgbClr val="595959"/>
                </a:solidFill>
                <a:latin typeface="Allerta"/>
                <a:ea typeface="Allerta"/>
                <a:cs typeface="Allerta"/>
                <a:sym typeface="Allerta"/>
              </a:rPr>
              <a:t>Recommendations for adapting materials </a:t>
            </a:r>
          </a:p>
        </p:txBody>
      </p:sp>
      <p:sp>
        <p:nvSpPr>
          <p:cNvPr id="367" name="Shape 367"/>
          <p:cNvSpPr txBox="1">
            <a:spLocks noGrp="1"/>
          </p:cNvSpPr>
          <p:nvPr>
            <p:ph type="body" idx="1"/>
          </p:nvPr>
        </p:nvSpPr>
        <p:spPr>
          <a:xfrm>
            <a:off x="304800" y="1570940"/>
            <a:ext cx="8572500" cy="4525963"/>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dk1"/>
              </a:buClr>
              <a:buSzPct val="100000"/>
              <a:buFont typeface="Arial"/>
              <a:buChar char="•"/>
            </a:pPr>
            <a:r>
              <a:rPr lang="en-US" sz="2400" b="0" i="0" u="none" strike="noStrike" cap="none">
                <a:solidFill>
                  <a:srgbClr val="595959"/>
                </a:solidFill>
                <a:latin typeface="Allerta"/>
                <a:ea typeface="Allerta"/>
                <a:cs typeface="Allerta"/>
                <a:sym typeface="Allerta"/>
              </a:rPr>
              <a:t>Analyze to identify strengths and identify gaps </a:t>
            </a:r>
          </a:p>
          <a:p>
            <a:pPr marL="342900" marR="0" lvl="0" indent="-342900" algn="l" rtl="0">
              <a:lnSpc>
                <a:spcPct val="100000"/>
              </a:lnSpc>
              <a:spcBef>
                <a:spcPts val="640"/>
              </a:spcBef>
              <a:spcAft>
                <a:spcPts val="0"/>
              </a:spcAft>
              <a:buClr>
                <a:schemeClr val="dk1"/>
              </a:buClr>
              <a:buSzPct val="100000"/>
              <a:buFont typeface="Arial"/>
              <a:buChar char="•"/>
            </a:pPr>
            <a:r>
              <a:rPr lang="en-US" sz="2400" b="0" i="0" u="none" strike="noStrike" cap="none">
                <a:solidFill>
                  <a:srgbClr val="595959"/>
                </a:solidFill>
                <a:latin typeface="Allerta"/>
                <a:ea typeface="Allerta"/>
                <a:cs typeface="Allerta"/>
                <a:sym typeface="Allerta"/>
              </a:rPr>
              <a:t>Consider existing resources that can be adapted</a:t>
            </a:r>
          </a:p>
          <a:p>
            <a:pPr marL="342900" marR="0" lvl="0" indent="-342900" algn="l" rtl="0">
              <a:lnSpc>
                <a:spcPct val="100000"/>
              </a:lnSpc>
              <a:spcBef>
                <a:spcPts val="640"/>
              </a:spcBef>
              <a:spcAft>
                <a:spcPts val="0"/>
              </a:spcAft>
              <a:buClr>
                <a:schemeClr val="dk1"/>
              </a:buClr>
              <a:buSzPct val="100000"/>
              <a:buFont typeface="Arial"/>
              <a:buChar char="•"/>
            </a:pPr>
            <a:r>
              <a:rPr lang="en-US" sz="2400" b="0" i="0" u="none" strike="noStrike" cap="none">
                <a:solidFill>
                  <a:srgbClr val="595959"/>
                </a:solidFill>
                <a:latin typeface="Allerta"/>
                <a:ea typeface="Allerta"/>
                <a:cs typeface="Allerta"/>
                <a:sym typeface="Allerta"/>
              </a:rPr>
              <a:t>Supplement and streamline as necessary</a:t>
            </a:r>
          </a:p>
          <a:p>
            <a:pPr marL="342900" marR="0" lvl="0" indent="-342900" algn="l" rtl="0">
              <a:lnSpc>
                <a:spcPct val="100000"/>
              </a:lnSpc>
              <a:spcBef>
                <a:spcPts val="640"/>
              </a:spcBef>
              <a:spcAft>
                <a:spcPts val="0"/>
              </a:spcAft>
              <a:buClr>
                <a:schemeClr val="dk1"/>
              </a:buClr>
              <a:buSzPct val="100000"/>
              <a:buFont typeface="Arial"/>
              <a:buChar char="•"/>
            </a:pPr>
            <a:r>
              <a:rPr lang="en-US" sz="2400" b="0" i="0" u="none" strike="noStrike" cap="none">
                <a:solidFill>
                  <a:srgbClr val="595959"/>
                </a:solidFill>
                <a:latin typeface="Allerta"/>
                <a:ea typeface="Allerta"/>
                <a:cs typeface="Allerta"/>
                <a:sym typeface="Allerta"/>
              </a:rPr>
              <a:t>Provide rationale for the adaptations to build understanding for implementation</a:t>
            </a:r>
          </a:p>
          <a:p>
            <a:pPr marL="342900" marR="0" lvl="0" indent="-342900" algn="l" rtl="0">
              <a:lnSpc>
                <a:spcPct val="100000"/>
              </a:lnSpc>
              <a:spcBef>
                <a:spcPts val="640"/>
              </a:spcBef>
              <a:spcAft>
                <a:spcPts val="0"/>
              </a:spcAft>
              <a:buClr>
                <a:schemeClr val="dk1"/>
              </a:buClr>
              <a:buSzPct val="100000"/>
              <a:buFont typeface="Arial"/>
              <a:buNone/>
            </a:pPr>
            <a:endParaRPr sz="2400" b="0" i="0" u="none" strike="noStrike" cap="none">
              <a:solidFill>
                <a:srgbClr val="595959"/>
              </a:solidFill>
              <a:latin typeface="Allerta"/>
              <a:ea typeface="Allerta"/>
              <a:cs typeface="Allerta"/>
              <a:sym typeface="Allerta"/>
            </a:endParaRPr>
          </a:p>
          <a:p>
            <a:pPr marL="342900" marR="0" lvl="0" indent="-342900" algn="l" rtl="0">
              <a:lnSpc>
                <a:spcPct val="100000"/>
              </a:lnSpc>
              <a:spcBef>
                <a:spcPts val="640"/>
              </a:spcBef>
              <a:spcAft>
                <a:spcPts val="0"/>
              </a:spcAft>
              <a:buClr>
                <a:schemeClr val="dk1"/>
              </a:buClr>
              <a:buSzPct val="100000"/>
              <a:buFont typeface="Arial"/>
              <a:buNone/>
            </a:pPr>
            <a:endParaRPr sz="2400" b="0" i="0" u="none" strike="noStrike" cap="none">
              <a:solidFill>
                <a:srgbClr val="595959"/>
              </a:solidFill>
              <a:latin typeface="Allerta"/>
              <a:ea typeface="Allerta"/>
              <a:cs typeface="Allerta"/>
              <a:sym typeface="Allerta"/>
            </a:endParaRPr>
          </a:p>
        </p:txBody>
      </p:sp>
      <p:cxnSp>
        <p:nvCxnSpPr>
          <p:cNvPr id="368" name="Shape 368"/>
          <p:cNvCxnSpPr/>
          <p:nvPr/>
        </p:nvCxnSpPr>
        <p:spPr>
          <a:xfrm>
            <a:off x="457200" y="1323195"/>
            <a:ext cx="8039099" cy="0"/>
          </a:xfrm>
          <a:prstGeom prst="straightConnector1">
            <a:avLst/>
          </a:prstGeom>
          <a:noFill/>
          <a:ln w="25400" cap="flat" cmpd="sng">
            <a:solidFill>
              <a:srgbClr val="0E6641"/>
            </a:solidFill>
            <a:prstDash val="solid"/>
            <a:round/>
            <a:headEnd type="none" w="med" len="med"/>
            <a:tailEnd type="none" w="med" len="med"/>
          </a:ln>
        </p:spPr>
      </p:cxnSp>
      <p:pic>
        <p:nvPicPr>
          <p:cNvPr id="369" name="Shape 369" descr="Back-to-school-textbook-guide.jpg"/>
          <p:cNvPicPr preferRelativeResize="0"/>
          <p:nvPr/>
        </p:nvPicPr>
        <p:blipFill rotWithShape="1">
          <a:blip r:embed="rId3">
            <a:alphaModFix/>
          </a:blip>
          <a:srcRect/>
          <a:stretch/>
        </p:blipFill>
        <p:spPr>
          <a:xfrm>
            <a:off x="2624666" y="3882571"/>
            <a:ext cx="3737426" cy="249161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Shape 374"/>
          <p:cNvSpPr txBox="1">
            <a:spLocks noGrp="1"/>
          </p:cNvSpPr>
          <p:nvPr>
            <p:ph type="title"/>
          </p:nvPr>
        </p:nvSpPr>
        <p:spPr>
          <a:xfrm>
            <a:off x="304800" y="274637"/>
            <a:ext cx="8572500" cy="11430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595959"/>
              </a:buClr>
              <a:buSzPct val="25000"/>
              <a:buFont typeface="Allerta"/>
              <a:buNone/>
            </a:pPr>
            <a:r>
              <a:rPr lang="en-US" sz="2800" b="0" i="0" u="none" strike="noStrike" cap="none">
                <a:solidFill>
                  <a:srgbClr val="595959"/>
                </a:solidFill>
                <a:latin typeface="Allerta"/>
                <a:ea typeface="Allerta"/>
                <a:cs typeface="Allerta"/>
                <a:sym typeface="Allerta"/>
              </a:rPr>
              <a:t>Instructional Advocacy – A Definition</a:t>
            </a:r>
          </a:p>
        </p:txBody>
      </p:sp>
      <p:sp>
        <p:nvSpPr>
          <p:cNvPr id="375" name="Shape 375"/>
          <p:cNvSpPr txBox="1">
            <a:spLocks noGrp="1"/>
          </p:cNvSpPr>
          <p:nvPr>
            <p:ph type="body" idx="1"/>
          </p:nvPr>
        </p:nvSpPr>
        <p:spPr>
          <a:xfrm>
            <a:off x="304800" y="1570940"/>
            <a:ext cx="8572500" cy="4525963"/>
          </a:xfrm>
          <a:prstGeom prst="rect">
            <a:avLst/>
          </a:prstGeom>
          <a:noFill/>
          <a:ln>
            <a:noFill/>
          </a:ln>
        </p:spPr>
        <p:txBody>
          <a:bodyPr lIns="91425" tIns="91425" rIns="91425" bIns="91425" anchor="t" anchorCtr="0">
            <a:noAutofit/>
          </a:bodyPr>
          <a:lstStyle/>
          <a:p>
            <a:pPr marL="139700" marR="0" lvl="0" indent="0" algn="l" rtl="0">
              <a:lnSpc>
                <a:spcPct val="100000"/>
              </a:lnSpc>
              <a:spcBef>
                <a:spcPts val="0"/>
              </a:spcBef>
              <a:spcAft>
                <a:spcPts val="0"/>
              </a:spcAft>
              <a:buClr>
                <a:srgbClr val="595959"/>
              </a:buClr>
              <a:buSzPct val="25000"/>
              <a:buFont typeface="Arial"/>
              <a:buNone/>
            </a:pPr>
            <a:endParaRPr sz="2200" b="0" i="0" u="none" strike="noStrike" cap="none">
              <a:solidFill>
                <a:srgbClr val="595959"/>
              </a:solidFill>
              <a:latin typeface="Allerta"/>
              <a:ea typeface="Allerta"/>
              <a:cs typeface="Allerta"/>
              <a:sym typeface="Allerta"/>
            </a:endParaRPr>
          </a:p>
          <a:p>
            <a:pPr marL="139700" marR="0" lvl="0" indent="0" algn="l" rtl="0">
              <a:lnSpc>
                <a:spcPct val="100000"/>
              </a:lnSpc>
              <a:spcBef>
                <a:spcPts val="440"/>
              </a:spcBef>
              <a:spcAft>
                <a:spcPts val="0"/>
              </a:spcAft>
              <a:buClr>
                <a:srgbClr val="595959"/>
              </a:buClr>
              <a:buSzPct val="25000"/>
              <a:buFont typeface="Arial"/>
              <a:buNone/>
            </a:pPr>
            <a:endParaRPr sz="2200" b="0" i="0" u="none" strike="noStrike" cap="none">
              <a:solidFill>
                <a:srgbClr val="595959"/>
              </a:solidFill>
              <a:latin typeface="Allerta"/>
              <a:ea typeface="Allerta"/>
              <a:cs typeface="Allerta"/>
              <a:sym typeface="Allerta"/>
            </a:endParaRPr>
          </a:p>
          <a:p>
            <a:pPr marL="139700" marR="0" lvl="0" indent="0" algn="ctr" rtl="0">
              <a:lnSpc>
                <a:spcPct val="100000"/>
              </a:lnSpc>
              <a:spcBef>
                <a:spcPts val="440"/>
              </a:spcBef>
              <a:spcAft>
                <a:spcPts val="0"/>
              </a:spcAft>
              <a:buClr>
                <a:srgbClr val="595959"/>
              </a:buClr>
              <a:buSzPct val="25000"/>
              <a:buFont typeface="Arial"/>
              <a:buNone/>
            </a:pPr>
            <a:r>
              <a:rPr lang="en-US" sz="2400" b="0" i="0" u="none" strike="noStrike" cap="none">
                <a:solidFill>
                  <a:srgbClr val="595959"/>
                </a:solidFill>
                <a:latin typeface="Allerta"/>
                <a:ea typeface="Allerta"/>
                <a:cs typeface="Allerta"/>
                <a:sym typeface="Allerta"/>
              </a:rPr>
              <a:t>Grounded in a firm understanding of the Shifts, educators owning, supporting, and promoting the resources, tools, and practices that create learning environments in which students develop college- and career- readiness.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Shape 380"/>
          <p:cNvSpPr txBox="1">
            <a:spLocks noGrp="1"/>
          </p:cNvSpPr>
          <p:nvPr>
            <p:ph type="title"/>
          </p:nvPr>
        </p:nvSpPr>
        <p:spPr>
          <a:xfrm>
            <a:off x="216566" y="2206889"/>
            <a:ext cx="8620500" cy="19725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Allerta"/>
              <a:buNone/>
            </a:pPr>
            <a:r>
              <a:rPr lang="en-US" sz="2800" b="0" i="0" u="none" strike="noStrike" cap="none">
                <a:solidFill>
                  <a:schemeClr val="lt1"/>
                </a:solidFill>
                <a:latin typeface="Allerta"/>
                <a:ea typeface="Allerta"/>
                <a:cs typeface="Allerta"/>
                <a:sym typeface="Allerta"/>
              </a:rPr>
              <a:t>Question: </a:t>
            </a:r>
          </a:p>
          <a:p>
            <a:pPr marL="0" marR="0" lvl="0" indent="0" algn="ctr" rtl="0">
              <a:lnSpc>
                <a:spcPct val="100000"/>
              </a:lnSpc>
              <a:spcBef>
                <a:spcPts val="0"/>
              </a:spcBef>
              <a:spcAft>
                <a:spcPts val="0"/>
              </a:spcAft>
              <a:buClr>
                <a:schemeClr val="lt1"/>
              </a:buClr>
              <a:buSzPct val="25000"/>
              <a:buFont typeface="Allerta"/>
              <a:buNone/>
            </a:pPr>
            <a:r>
              <a:rPr lang="en-US" sz="2800" b="0" i="0" u="none" strike="noStrike" cap="none">
                <a:solidFill>
                  <a:schemeClr val="lt1"/>
                </a:solidFill>
                <a:latin typeface="Allerta"/>
                <a:ea typeface="Allerta"/>
                <a:cs typeface="Allerta"/>
                <a:sym typeface="Allerta"/>
              </a:rPr>
              <a:t>How could you use one of the alignment tools or the MAP materials to enhance Instructional Advocacy in your school or district?</a:t>
            </a:r>
            <a:br>
              <a:rPr lang="en-US" sz="2800" b="0" i="0" u="none" strike="noStrike" cap="none">
                <a:solidFill>
                  <a:schemeClr val="lt1"/>
                </a:solidFill>
                <a:latin typeface="Allerta"/>
                <a:ea typeface="Allerta"/>
                <a:cs typeface="Allerta"/>
                <a:sym typeface="Allerta"/>
              </a:rPr>
            </a:br>
            <a:r>
              <a:rPr lang="en-US" sz="2800" b="0" i="0" u="none" strike="noStrike" cap="none">
                <a:solidFill>
                  <a:schemeClr val="lt1"/>
                </a:solidFill>
                <a:latin typeface="Allerta"/>
                <a:ea typeface="Allerta"/>
                <a:cs typeface="Allerta"/>
                <a:sym typeface="Allerta"/>
              </a:rPr>
              <a:t/>
            </a:r>
            <a:br>
              <a:rPr lang="en-US" sz="2800" b="0" i="0" u="none" strike="noStrike" cap="none">
                <a:solidFill>
                  <a:schemeClr val="lt1"/>
                </a:solidFill>
                <a:latin typeface="Allerta"/>
                <a:ea typeface="Allerta"/>
                <a:cs typeface="Allerta"/>
                <a:sym typeface="Allerta"/>
              </a:rPr>
            </a:br>
            <a:r>
              <a:rPr lang="en-US" sz="1200" b="0" i="0" u="none" strike="noStrike" cap="none">
                <a:solidFill>
                  <a:schemeClr val="lt1"/>
                </a:solidFill>
                <a:latin typeface="Allerta"/>
                <a:ea typeface="Allerta"/>
                <a:cs typeface="Allerta"/>
                <a:sym typeface="Allerta"/>
              </a:rPr>
              <a:t>Please use the Questions tab on your control panel to respond.</a:t>
            </a:r>
          </a:p>
        </p:txBody>
      </p:sp>
      <p:pic>
        <p:nvPicPr>
          <p:cNvPr id="381" name="Shape 381"/>
          <p:cNvPicPr preferRelativeResize="0"/>
          <p:nvPr/>
        </p:nvPicPr>
        <p:blipFill rotWithShape="1">
          <a:blip r:embed="rId3">
            <a:alphaModFix/>
          </a:blip>
          <a:srcRect/>
          <a:stretch/>
        </p:blipFill>
        <p:spPr>
          <a:xfrm>
            <a:off x="6802192" y="4179389"/>
            <a:ext cx="2245047" cy="255910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Shape 386"/>
          <p:cNvSpPr txBox="1">
            <a:spLocks noGrp="1"/>
          </p:cNvSpPr>
          <p:nvPr>
            <p:ph type="title"/>
          </p:nvPr>
        </p:nvSpPr>
        <p:spPr>
          <a:xfrm>
            <a:off x="216566" y="2613743"/>
            <a:ext cx="8620551" cy="1417833"/>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lt1"/>
              </a:buClr>
              <a:buSzPct val="25000"/>
              <a:buFont typeface="Allerta"/>
              <a:buNone/>
            </a:pPr>
            <a:r>
              <a:rPr lang="en-US" sz="2800" b="0" i="0" u="none" strike="noStrike" cap="none">
                <a:solidFill>
                  <a:schemeClr val="lt1"/>
                </a:solidFill>
                <a:latin typeface="Allerta"/>
                <a:ea typeface="Allerta"/>
                <a:cs typeface="Allerta"/>
                <a:sym typeface="Allerta"/>
              </a:rPr>
              <a:t>How are other educators using their imperfect materials?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Shape 392"/>
          <p:cNvSpPr txBox="1">
            <a:spLocks noGrp="1"/>
          </p:cNvSpPr>
          <p:nvPr>
            <p:ph type="title"/>
          </p:nvPr>
        </p:nvSpPr>
        <p:spPr>
          <a:xfrm>
            <a:off x="304800" y="274637"/>
            <a:ext cx="8572500" cy="11430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595959"/>
              </a:buClr>
              <a:buSzPct val="25000"/>
              <a:buFont typeface="Allerta"/>
              <a:buNone/>
            </a:pPr>
            <a:r>
              <a:rPr lang="en-US" sz="2800" b="0" i="0" u="none" strike="noStrike" cap="none">
                <a:solidFill>
                  <a:srgbClr val="595959"/>
                </a:solidFill>
                <a:latin typeface="Allerta"/>
                <a:ea typeface="Allerta"/>
                <a:cs typeface="Allerta"/>
                <a:sym typeface="Allerta"/>
              </a:rPr>
              <a:t>Core Advocate Newsletter Responses</a:t>
            </a:r>
          </a:p>
        </p:txBody>
      </p:sp>
      <p:sp>
        <p:nvSpPr>
          <p:cNvPr id="393" name="Shape 393"/>
          <p:cNvSpPr txBox="1">
            <a:spLocks noGrp="1"/>
          </p:cNvSpPr>
          <p:nvPr>
            <p:ph type="body" idx="1"/>
          </p:nvPr>
        </p:nvSpPr>
        <p:spPr>
          <a:xfrm>
            <a:off x="304800" y="1570940"/>
            <a:ext cx="8572500" cy="4525963"/>
          </a:xfrm>
          <a:prstGeom prst="rect">
            <a:avLst/>
          </a:prstGeom>
          <a:noFill/>
          <a:ln>
            <a:noFill/>
          </a:ln>
        </p:spPr>
        <p:txBody>
          <a:bodyPr lIns="91425" tIns="91425" rIns="91425" bIns="91425" anchor="t" anchorCtr="0">
            <a:noAutofit/>
          </a:bodyPr>
          <a:lstStyle/>
          <a:p>
            <a:pPr marL="584200" marR="0" lvl="1" indent="0" algn="l" rtl="0">
              <a:lnSpc>
                <a:spcPct val="100000"/>
              </a:lnSpc>
              <a:spcBef>
                <a:spcPts val="0"/>
              </a:spcBef>
              <a:spcAft>
                <a:spcPts val="0"/>
              </a:spcAft>
              <a:buClr>
                <a:srgbClr val="595959"/>
              </a:buClr>
              <a:buSzPct val="25000"/>
              <a:buFont typeface="Arial"/>
              <a:buNone/>
            </a:pPr>
            <a:endParaRPr sz="2000" b="0" i="0" u="none" strike="noStrike" cap="none">
              <a:solidFill>
                <a:srgbClr val="595959"/>
              </a:solidFill>
              <a:latin typeface="Allerta"/>
              <a:ea typeface="Allerta"/>
              <a:cs typeface="Allerta"/>
              <a:sym typeface="Allerta"/>
            </a:endParaRPr>
          </a:p>
          <a:p>
            <a:pPr marL="342900" marR="0" lvl="0" indent="-203200" algn="l" rtl="0">
              <a:lnSpc>
                <a:spcPct val="100000"/>
              </a:lnSpc>
              <a:spcBef>
                <a:spcPts val="440"/>
              </a:spcBef>
              <a:spcAft>
                <a:spcPts val="0"/>
              </a:spcAft>
              <a:buClr>
                <a:srgbClr val="595959"/>
              </a:buClr>
              <a:buSzPct val="100000"/>
              <a:buFont typeface="Arial"/>
              <a:buChar char="•"/>
            </a:pPr>
            <a:r>
              <a:rPr lang="en-US" sz="2200" b="0" i="0" u="none" strike="noStrike" cap="none">
                <a:solidFill>
                  <a:srgbClr val="595959"/>
                </a:solidFill>
                <a:latin typeface="Allerta"/>
                <a:ea typeface="Allerta"/>
                <a:cs typeface="Allerta"/>
                <a:sym typeface="Allerta"/>
              </a:rPr>
              <a:t>I use EdReports.org to help me determine where I can strengthen my math curriculum. Trusting that EdReports has already completed the "leg work" of alignment, I can focus on instruction and analysis of student progress across the standards. </a:t>
            </a:r>
          </a:p>
          <a:p>
            <a:pPr marL="742950" marR="0" lvl="1" indent="-158750" algn="l" rtl="0">
              <a:lnSpc>
                <a:spcPct val="100000"/>
              </a:lnSpc>
              <a:spcBef>
                <a:spcPts val="400"/>
              </a:spcBef>
              <a:spcAft>
                <a:spcPts val="0"/>
              </a:spcAft>
              <a:buClr>
                <a:srgbClr val="595959"/>
              </a:buClr>
              <a:buSzPct val="100000"/>
              <a:buFont typeface="Arial"/>
              <a:buChar char="–"/>
            </a:pPr>
            <a:r>
              <a:rPr lang="en-US" sz="2000" b="0" i="0" u="none" strike="noStrike" cap="none">
                <a:solidFill>
                  <a:srgbClr val="595959"/>
                </a:solidFill>
                <a:latin typeface="Allerta"/>
                <a:ea typeface="Allerta"/>
                <a:cs typeface="Allerta"/>
                <a:sym typeface="Allerta"/>
              </a:rPr>
              <a:t>Tiffany Gruen, KY</a:t>
            </a:r>
          </a:p>
          <a:p>
            <a:pPr marL="584200" marR="0" lvl="1" indent="0" algn="l" rtl="0">
              <a:lnSpc>
                <a:spcPct val="100000"/>
              </a:lnSpc>
              <a:spcBef>
                <a:spcPts val="400"/>
              </a:spcBef>
              <a:spcAft>
                <a:spcPts val="0"/>
              </a:spcAft>
              <a:buClr>
                <a:srgbClr val="595959"/>
              </a:buClr>
              <a:buSzPct val="25000"/>
              <a:buFont typeface="Arial"/>
              <a:buNone/>
            </a:pPr>
            <a:endParaRPr sz="2000" b="0" i="0" u="none" strike="noStrike" cap="none">
              <a:solidFill>
                <a:srgbClr val="595959"/>
              </a:solidFill>
              <a:latin typeface="Allerta"/>
              <a:ea typeface="Allerta"/>
              <a:cs typeface="Allerta"/>
              <a:sym typeface="Allerta"/>
            </a:endParaRPr>
          </a:p>
          <a:p>
            <a:pPr marL="342900" marR="0" lvl="0" indent="-203200" algn="l" rtl="0">
              <a:lnSpc>
                <a:spcPct val="100000"/>
              </a:lnSpc>
              <a:spcBef>
                <a:spcPts val="440"/>
              </a:spcBef>
              <a:spcAft>
                <a:spcPts val="0"/>
              </a:spcAft>
              <a:buClr>
                <a:srgbClr val="595959"/>
              </a:buClr>
              <a:buSzPct val="100000"/>
              <a:buFont typeface="Arial"/>
              <a:buChar char="•"/>
            </a:pPr>
            <a:r>
              <a:rPr lang="en-US" sz="2200" b="0" i="0" u="none" strike="noStrike" cap="none">
                <a:solidFill>
                  <a:srgbClr val="595959"/>
                </a:solidFill>
                <a:latin typeface="Allerta"/>
                <a:ea typeface="Allerta"/>
                <a:cs typeface="Allerta"/>
                <a:sym typeface="Allerta"/>
              </a:rPr>
              <a:t>TWEAKING! There are some good materials out there... with just a few minor adjustments they can be perfect for helping my students have success!</a:t>
            </a:r>
          </a:p>
          <a:p>
            <a:pPr marL="742950" marR="0" lvl="1" indent="-158750" algn="l" rtl="0">
              <a:lnSpc>
                <a:spcPct val="100000"/>
              </a:lnSpc>
              <a:spcBef>
                <a:spcPts val="400"/>
              </a:spcBef>
              <a:spcAft>
                <a:spcPts val="0"/>
              </a:spcAft>
              <a:buClr>
                <a:srgbClr val="595959"/>
              </a:buClr>
              <a:buSzPct val="100000"/>
              <a:buFont typeface="Arial"/>
              <a:buChar char="–"/>
            </a:pPr>
            <a:r>
              <a:rPr lang="en-US" sz="2000" b="0" i="0" u="none" strike="noStrike" cap="none">
                <a:solidFill>
                  <a:srgbClr val="595959"/>
                </a:solidFill>
                <a:latin typeface="Allerta"/>
                <a:ea typeface="Allerta"/>
                <a:cs typeface="Allerta"/>
                <a:sym typeface="Allerta"/>
              </a:rPr>
              <a:t>Paula Hulme, WA</a:t>
            </a:r>
          </a:p>
          <a:p>
            <a:pPr marL="342900" marR="0" lvl="0" indent="-203200" algn="l" rtl="0">
              <a:lnSpc>
                <a:spcPct val="100000"/>
              </a:lnSpc>
              <a:spcBef>
                <a:spcPts val="440"/>
              </a:spcBef>
              <a:spcAft>
                <a:spcPts val="0"/>
              </a:spcAft>
              <a:buClr>
                <a:srgbClr val="595959"/>
              </a:buClr>
              <a:buSzPct val="100000"/>
              <a:buFont typeface="Arial"/>
              <a:buNone/>
            </a:pPr>
            <a:endParaRPr sz="2200" b="0" i="0" u="none" strike="noStrike" cap="none">
              <a:solidFill>
                <a:srgbClr val="595959"/>
              </a:solidFill>
              <a:latin typeface="Allerta"/>
              <a:ea typeface="Allerta"/>
              <a:cs typeface="Allerta"/>
              <a:sym typeface="Allerta"/>
            </a:endParaRPr>
          </a:p>
        </p:txBody>
      </p:sp>
      <p:cxnSp>
        <p:nvCxnSpPr>
          <p:cNvPr id="394" name="Shape 394"/>
          <p:cNvCxnSpPr/>
          <p:nvPr/>
        </p:nvCxnSpPr>
        <p:spPr>
          <a:xfrm>
            <a:off x="457200" y="1323195"/>
            <a:ext cx="8039099" cy="0"/>
          </a:xfrm>
          <a:prstGeom prst="straightConnector1">
            <a:avLst/>
          </a:prstGeom>
          <a:noFill/>
          <a:ln w="25400" cap="flat" cmpd="sng">
            <a:solidFill>
              <a:schemeClr val="accent1"/>
            </a:solidFill>
            <a:prstDash val="solid"/>
            <a:round/>
            <a:headEnd type="none" w="med" len="med"/>
            <a:tailEnd type="none" w="med" len="med"/>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3F3F39"/>
              </a:buClr>
              <a:buSzPct val="25000"/>
              <a:buFont typeface="Allerta"/>
              <a:buNone/>
            </a:pPr>
            <a:r>
              <a:rPr lang="en-US" sz="2800" b="0" i="0" u="none" strike="noStrike" cap="none">
                <a:solidFill>
                  <a:srgbClr val="595959"/>
                </a:solidFill>
                <a:latin typeface="Allerta"/>
                <a:ea typeface="Allerta"/>
                <a:cs typeface="Allerta"/>
                <a:sym typeface="Allerta"/>
              </a:rPr>
              <a:t>Who are Core Advocates?</a:t>
            </a:r>
          </a:p>
        </p:txBody>
      </p:sp>
      <p:sp>
        <p:nvSpPr>
          <p:cNvPr id="191" name="Shape 191"/>
          <p:cNvSpPr txBox="1">
            <a:spLocks noGrp="1"/>
          </p:cNvSpPr>
          <p:nvPr>
            <p:ph type="body" idx="1"/>
          </p:nvPr>
        </p:nvSpPr>
        <p:spPr>
          <a:xfrm>
            <a:off x="457200" y="1600200"/>
            <a:ext cx="8229600" cy="4526100"/>
          </a:xfrm>
          <a:prstGeom prst="rect">
            <a:avLst/>
          </a:prstGeom>
          <a:noFill/>
          <a:ln>
            <a:noFill/>
          </a:ln>
        </p:spPr>
        <p:txBody>
          <a:bodyPr lIns="91425" tIns="45700" rIns="91425" bIns="45700" anchor="t" anchorCtr="0">
            <a:noAutofit/>
          </a:bodyPr>
          <a:lstStyle/>
          <a:p>
            <a:pPr marL="342900" marR="0" lvl="0" indent="-342900" algn="l" rtl="0">
              <a:lnSpc>
                <a:spcPct val="80000"/>
              </a:lnSpc>
              <a:spcBef>
                <a:spcPts val="0"/>
              </a:spcBef>
              <a:spcAft>
                <a:spcPts val="0"/>
              </a:spcAft>
              <a:buClr>
                <a:srgbClr val="3F3F39"/>
              </a:buClr>
              <a:buSzPct val="100000"/>
              <a:buFont typeface="Arial"/>
              <a:buChar char="•"/>
            </a:pPr>
            <a:r>
              <a:rPr lang="en-US" sz="2200" b="0" i="0" u="none" strike="noStrike" cap="none">
                <a:solidFill>
                  <a:srgbClr val="595959"/>
                </a:solidFill>
                <a:latin typeface="Allerta"/>
                <a:ea typeface="Allerta"/>
                <a:cs typeface="Allerta"/>
                <a:sym typeface="Allerta"/>
              </a:rPr>
              <a:t>Core Advocates are educators who:</a:t>
            </a:r>
          </a:p>
          <a:p>
            <a:pPr marL="742950" marR="0" lvl="1" indent="-285750" algn="l" rtl="0">
              <a:lnSpc>
                <a:spcPct val="80000"/>
              </a:lnSpc>
              <a:spcBef>
                <a:spcPts val="370"/>
              </a:spcBef>
              <a:spcAft>
                <a:spcPts val="0"/>
              </a:spcAft>
              <a:buClr>
                <a:srgbClr val="3F3F39"/>
              </a:buClr>
              <a:buSzPct val="80784"/>
              <a:buFont typeface="Arial"/>
              <a:buChar char="–"/>
            </a:pPr>
            <a:r>
              <a:rPr lang="en-US" sz="1850" b="0" i="0" u="none" strike="noStrike" cap="none">
                <a:solidFill>
                  <a:srgbClr val="595959"/>
                </a:solidFill>
                <a:latin typeface="Allerta"/>
                <a:ea typeface="Allerta"/>
                <a:cs typeface="Allerta"/>
                <a:sym typeface="Allerta"/>
              </a:rPr>
              <a:t>Believe in the potential of the CCSS to prepare all students for college and careers;</a:t>
            </a:r>
          </a:p>
          <a:p>
            <a:pPr marL="742950" marR="0" lvl="1" indent="-285750" algn="l" rtl="0">
              <a:lnSpc>
                <a:spcPct val="80000"/>
              </a:lnSpc>
              <a:spcBef>
                <a:spcPts val="370"/>
              </a:spcBef>
              <a:spcAft>
                <a:spcPts val="0"/>
              </a:spcAft>
              <a:buClr>
                <a:srgbClr val="3F3F39"/>
              </a:buClr>
              <a:buSzPct val="80784"/>
              <a:buFont typeface="Arial"/>
              <a:buChar char="–"/>
            </a:pPr>
            <a:r>
              <a:rPr lang="en-US" sz="1850" b="0" i="0" u="none" strike="noStrike" cap="none">
                <a:solidFill>
                  <a:srgbClr val="595959"/>
                </a:solidFill>
                <a:latin typeface="Allerta"/>
                <a:ea typeface="Allerta"/>
                <a:cs typeface="Allerta"/>
                <a:sym typeface="Allerta"/>
              </a:rPr>
              <a:t>Are eager to support their colleagues and communities in understanding and advocating for the CCSS and CCSS-aligned instruction;</a:t>
            </a:r>
          </a:p>
          <a:p>
            <a:pPr marL="742950" marR="0" lvl="1" indent="-285750" algn="l" rtl="0">
              <a:lnSpc>
                <a:spcPct val="80000"/>
              </a:lnSpc>
              <a:spcBef>
                <a:spcPts val="370"/>
              </a:spcBef>
              <a:spcAft>
                <a:spcPts val="0"/>
              </a:spcAft>
              <a:buClr>
                <a:srgbClr val="3F3F39"/>
              </a:buClr>
              <a:buSzPct val="80784"/>
              <a:buFont typeface="Arial"/>
              <a:buChar char="–"/>
            </a:pPr>
            <a:r>
              <a:rPr lang="en-US" sz="1850" b="0" i="0" u="none" strike="noStrike" cap="none">
                <a:solidFill>
                  <a:srgbClr val="595959"/>
                </a:solidFill>
                <a:latin typeface="Allerta"/>
                <a:ea typeface="Allerta"/>
                <a:cs typeface="Allerta"/>
                <a:sym typeface="Allerta"/>
              </a:rPr>
              <a:t>Understand and embrace the shifts in instruction and assessment required by the CCSS</a:t>
            </a:r>
          </a:p>
          <a:p>
            <a:pPr marL="742950" marR="0" lvl="1" indent="-171450" algn="l" rtl="0">
              <a:lnSpc>
                <a:spcPct val="80000"/>
              </a:lnSpc>
              <a:spcBef>
                <a:spcPts val="370"/>
              </a:spcBef>
              <a:spcAft>
                <a:spcPts val="0"/>
              </a:spcAft>
              <a:buClr>
                <a:srgbClr val="3F3F39"/>
              </a:buClr>
              <a:buSzPct val="25000"/>
              <a:buFont typeface="Arial"/>
              <a:buNone/>
            </a:pPr>
            <a:endParaRPr sz="1850" b="0" i="0" u="none" strike="noStrike" cap="none">
              <a:solidFill>
                <a:srgbClr val="3F3F39"/>
              </a:solidFill>
              <a:latin typeface="Allerta"/>
              <a:ea typeface="Allerta"/>
              <a:cs typeface="Allerta"/>
              <a:sym typeface="Allerta"/>
            </a:endParaRPr>
          </a:p>
        </p:txBody>
      </p:sp>
      <p:cxnSp>
        <p:nvCxnSpPr>
          <p:cNvPr id="192" name="Shape 192"/>
          <p:cNvCxnSpPr/>
          <p:nvPr/>
        </p:nvCxnSpPr>
        <p:spPr>
          <a:xfrm>
            <a:off x="457200" y="1422400"/>
            <a:ext cx="8039099" cy="0"/>
          </a:xfrm>
          <a:prstGeom prst="straightConnector1">
            <a:avLst/>
          </a:prstGeom>
          <a:noFill/>
          <a:ln w="25400" cap="flat" cmpd="sng">
            <a:solidFill>
              <a:schemeClr val="accent1"/>
            </a:solidFill>
            <a:prstDash val="solid"/>
            <a:round/>
            <a:headEnd type="none" w="med" len="med"/>
            <a:tailEnd type="none" w="med" len="med"/>
          </a:ln>
        </p:spPr>
      </p:cxnSp>
      <p:pic>
        <p:nvPicPr>
          <p:cNvPr id="193" name="Shape 193" descr="13316_SAP2016_0828.jpg"/>
          <p:cNvPicPr preferRelativeResize="0"/>
          <p:nvPr/>
        </p:nvPicPr>
        <p:blipFill rotWithShape="1">
          <a:blip r:embed="rId3">
            <a:alphaModFix/>
          </a:blip>
          <a:srcRect/>
          <a:stretch/>
        </p:blipFill>
        <p:spPr>
          <a:xfrm>
            <a:off x="2818189" y="3887555"/>
            <a:ext cx="3737429" cy="2486635"/>
          </a:xfrm>
          <a:prstGeom prst="rect">
            <a:avLst/>
          </a:prstGeom>
          <a:noFill/>
          <a:ln>
            <a:noFill/>
          </a:ln>
        </p:spPr>
      </p:pic>
    </p:spTree>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Shape 400"/>
          <p:cNvSpPr txBox="1">
            <a:spLocks noGrp="1"/>
          </p:cNvSpPr>
          <p:nvPr>
            <p:ph type="title"/>
          </p:nvPr>
        </p:nvSpPr>
        <p:spPr>
          <a:xfrm>
            <a:off x="304800" y="274637"/>
            <a:ext cx="8572500" cy="11430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595959"/>
              </a:buClr>
              <a:buSzPct val="25000"/>
              <a:buFont typeface="Allerta"/>
              <a:buNone/>
            </a:pPr>
            <a:r>
              <a:rPr lang="en-US" sz="2800" b="0" i="0" u="none" strike="noStrike" cap="none">
                <a:solidFill>
                  <a:srgbClr val="595959"/>
                </a:solidFill>
                <a:latin typeface="Allerta"/>
                <a:ea typeface="Allerta"/>
                <a:cs typeface="Allerta"/>
                <a:sym typeface="Allerta"/>
              </a:rPr>
              <a:t>Core Advocate Newsletter Responses</a:t>
            </a:r>
          </a:p>
        </p:txBody>
      </p:sp>
      <p:sp>
        <p:nvSpPr>
          <p:cNvPr id="401" name="Shape 401"/>
          <p:cNvSpPr txBox="1">
            <a:spLocks noGrp="1"/>
          </p:cNvSpPr>
          <p:nvPr>
            <p:ph type="body" idx="1"/>
          </p:nvPr>
        </p:nvSpPr>
        <p:spPr>
          <a:xfrm>
            <a:off x="304800" y="1570940"/>
            <a:ext cx="8572500" cy="4525963"/>
          </a:xfrm>
          <a:prstGeom prst="rect">
            <a:avLst/>
          </a:prstGeom>
          <a:noFill/>
          <a:ln>
            <a:noFill/>
          </a:ln>
        </p:spPr>
        <p:txBody>
          <a:bodyPr lIns="91425" tIns="91425" rIns="91425" bIns="91425" anchor="t" anchorCtr="0">
            <a:noAutofit/>
          </a:bodyPr>
          <a:lstStyle/>
          <a:p>
            <a:pPr marL="742950" marR="0" lvl="1" indent="-158750" algn="l" rtl="0">
              <a:lnSpc>
                <a:spcPct val="100000"/>
              </a:lnSpc>
              <a:spcBef>
                <a:spcPts val="0"/>
              </a:spcBef>
              <a:spcAft>
                <a:spcPts val="0"/>
              </a:spcAft>
              <a:buClr>
                <a:srgbClr val="595959"/>
              </a:buClr>
              <a:buSzPct val="100000"/>
              <a:buFont typeface="Arial"/>
              <a:buNone/>
            </a:pPr>
            <a:endParaRPr sz="2000" b="0" i="0" u="none" strike="noStrike" cap="none">
              <a:solidFill>
                <a:srgbClr val="595959"/>
              </a:solidFill>
              <a:latin typeface="Allerta"/>
              <a:ea typeface="Allerta"/>
              <a:cs typeface="Allerta"/>
              <a:sym typeface="Allerta"/>
            </a:endParaRPr>
          </a:p>
          <a:p>
            <a:pPr marL="342900" marR="0" lvl="0" indent="-203200" algn="l" rtl="0">
              <a:lnSpc>
                <a:spcPct val="100000"/>
              </a:lnSpc>
              <a:spcBef>
                <a:spcPts val="440"/>
              </a:spcBef>
              <a:spcAft>
                <a:spcPts val="0"/>
              </a:spcAft>
              <a:buClr>
                <a:srgbClr val="595959"/>
              </a:buClr>
              <a:buSzPct val="100000"/>
              <a:buFont typeface="Arial"/>
              <a:buChar char="•"/>
            </a:pPr>
            <a:r>
              <a:rPr lang="en-US" sz="2200" b="0" i="0" u="none" strike="noStrike" cap="none">
                <a:solidFill>
                  <a:srgbClr val="595959"/>
                </a:solidFill>
                <a:latin typeface="Allerta"/>
                <a:ea typeface="Allerta"/>
                <a:cs typeface="Allerta"/>
                <a:sym typeface="Allerta"/>
              </a:rPr>
              <a:t>As a math teacher, I first dive into the standards that I want to teach in a unit. It is important to really unpack the core understandings required by the standard. I then take my math textbook or supplemental material and look for the corresponding lessons or activities that truly focus on the requirements of the standard. I then build the lesson surrounding the standard and use the textbook and supplemental materials as reference or practice material. </a:t>
            </a:r>
          </a:p>
          <a:p>
            <a:pPr marL="742950" marR="0" lvl="1" indent="-158750" algn="l" rtl="0">
              <a:lnSpc>
                <a:spcPct val="100000"/>
              </a:lnSpc>
              <a:spcBef>
                <a:spcPts val="400"/>
              </a:spcBef>
              <a:spcAft>
                <a:spcPts val="0"/>
              </a:spcAft>
              <a:buClr>
                <a:srgbClr val="595959"/>
              </a:buClr>
              <a:buSzPct val="100000"/>
              <a:buFont typeface="Arial"/>
              <a:buChar char="–"/>
            </a:pPr>
            <a:r>
              <a:rPr lang="en-US" sz="2000" b="0" i="0" u="none" strike="noStrike" cap="none">
                <a:solidFill>
                  <a:srgbClr val="595959"/>
                </a:solidFill>
                <a:latin typeface="Allerta"/>
                <a:ea typeface="Allerta"/>
                <a:cs typeface="Allerta"/>
                <a:sym typeface="Allerta"/>
              </a:rPr>
              <a:t>Ann Marie VanSickle, NJ</a:t>
            </a:r>
          </a:p>
        </p:txBody>
      </p:sp>
      <p:cxnSp>
        <p:nvCxnSpPr>
          <p:cNvPr id="402" name="Shape 402"/>
          <p:cNvCxnSpPr/>
          <p:nvPr/>
        </p:nvCxnSpPr>
        <p:spPr>
          <a:xfrm>
            <a:off x="457200" y="1323195"/>
            <a:ext cx="8039099" cy="0"/>
          </a:xfrm>
          <a:prstGeom prst="straightConnector1">
            <a:avLst/>
          </a:prstGeom>
          <a:noFill/>
          <a:ln w="25400" cap="flat" cmpd="sng">
            <a:solidFill>
              <a:schemeClr val="accent1"/>
            </a:solidFill>
            <a:prstDash val="solid"/>
            <a:round/>
            <a:headEnd type="none" w="med" len="med"/>
            <a:tailEnd type="none" w="med" len="med"/>
          </a:ln>
        </p:spPr>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Shape 408"/>
          <p:cNvSpPr txBox="1">
            <a:spLocks noGrp="1"/>
          </p:cNvSpPr>
          <p:nvPr>
            <p:ph type="title"/>
          </p:nvPr>
        </p:nvSpPr>
        <p:spPr>
          <a:xfrm>
            <a:off x="304800" y="274637"/>
            <a:ext cx="8572500" cy="11430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595959"/>
              </a:buClr>
              <a:buSzPct val="25000"/>
              <a:buFont typeface="Allerta"/>
              <a:buNone/>
            </a:pPr>
            <a:r>
              <a:rPr lang="en-US" sz="2800" b="0" i="0" u="none" strike="noStrike" cap="none">
                <a:solidFill>
                  <a:srgbClr val="595959"/>
                </a:solidFill>
                <a:latin typeface="Allerta"/>
                <a:ea typeface="Allerta"/>
                <a:cs typeface="Allerta"/>
                <a:sym typeface="Allerta"/>
              </a:rPr>
              <a:t>Core Advocate Newsletter Responses</a:t>
            </a:r>
          </a:p>
        </p:txBody>
      </p:sp>
      <p:sp>
        <p:nvSpPr>
          <p:cNvPr id="409" name="Shape 409"/>
          <p:cNvSpPr txBox="1">
            <a:spLocks noGrp="1"/>
          </p:cNvSpPr>
          <p:nvPr>
            <p:ph type="body" idx="1"/>
          </p:nvPr>
        </p:nvSpPr>
        <p:spPr>
          <a:xfrm>
            <a:off x="304800" y="1570940"/>
            <a:ext cx="8572500" cy="4525963"/>
          </a:xfrm>
          <a:prstGeom prst="rect">
            <a:avLst/>
          </a:prstGeom>
          <a:noFill/>
          <a:ln>
            <a:noFill/>
          </a:ln>
        </p:spPr>
        <p:txBody>
          <a:bodyPr lIns="91425" tIns="91425" rIns="91425" bIns="91425" anchor="t" anchorCtr="0">
            <a:noAutofit/>
          </a:bodyPr>
          <a:lstStyle/>
          <a:p>
            <a:pPr marL="139700" marR="0" lvl="0" indent="0" algn="l" rtl="0">
              <a:lnSpc>
                <a:spcPct val="100000"/>
              </a:lnSpc>
              <a:spcBef>
                <a:spcPts val="0"/>
              </a:spcBef>
              <a:spcAft>
                <a:spcPts val="0"/>
              </a:spcAft>
              <a:buClr>
                <a:srgbClr val="595959"/>
              </a:buClr>
              <a:buSzPct val="25000"/>
              <a:buFont typeface="Arial"/>
              <a:buNone/>
            </a:pPr>
            <a:r>
              <a:rPr lang="en-US" sz="2200" b="0" i="0" u="none" strike="noStrike" cap="none">
                <a:solidFill>
                  <a:srgbClr val="595959"/>
                </a:solidFill>
                <a:latin typeface="Allerta"/>
                <a:ea typeface="Allerta"/>
                <a:cs typeface="Allerta"/>
                <a:sym typeface="Allerta"/>
              </a:rPr>
              <a:t>I share these resources with math teachers as they make decisions about instruction:</a:t>
            </a:r>
          </a:p>
          <a:p>
            <a:pPr marL="139700" marR="0" lvl="0" indent="0" algn="l" rtl="0">
              <a:lnSpc>
                <a:spcPct val="100000"/>
              </a:lnSpc>
              <a:spcBef>
                <a:spcPts val="440"/>
              </a:spcBef>
              <a:spcAft>
                <a:spcPts val="0"/>
              </a:spcAft>
              <a:buClr>
                <a:srgbClr val="595959"/>
              </a:buClr>
              <a:buSzPct val="25000"/>
              <a:buFont typeface="Arial"/>
              <a:buNone/>
            </a:pPr>
            <a:endParaRPr sz="2200" b="0" i="0" u="none" strike="noStrike" cap="none">
              <a:solidFill>
                <a:srgbClr val="595959"/>
              </a:solidFill>
              <a:latin typeface="Allerta"/>
              <a:ea typeface="Allerta"/>
              <a:cs typeface="Allerta"/>
              <a:sym typeface="Allerta"/>
            </a:endParaRPr>
          </a:p>
          <a:p>
            <a:pPr marL="342900" marR="0" lvl="0" indent="-203200" algn="l" rtl="0">
              <a:lnSpc>
                <a:spcPct val="100000"/>
              </a:lnSpc>
              <a:spcBef>
                <a:spcPts val="440"/>
              </a:spcBef>
              <a:spcAft>
                <a:spcPts val="0"/>
              </a:spcAft>
              <a:buClr>
                <a:srgbClr val="595959"/>
              </a:buClr>
              <a:buSzPct val="100000"/>
              <a:buFont typeface="Arial"/>
              <a:buChar char="•"/>
            </a:pPr>
            <a:r>
              <a:rPr lang="en-US" sz="2200" b="0" i="0" u="sng" strike="noStrike" cap="none">
                <a:solidFill>
                  <a:schemeClr val="hlink"/>
                </a:solidFill>
                <a:latin typeface="Allerta"/>
                <a:ea typeface="Allerta"/>
                <a:cs typeface="Allerta"/>
                <a:sym typeface="Allerta"/>
                <a:hlinkClick r:id="rId3"/>
              </a:rPr>
              <a:t>Focus by Grade Level </a:t>
            </a:r>
            <a:r>
              <a:rPr lang="en-US" sz="2200" b="0" i="0" u="none" strike="noStrike" cap="none">
                <a:solidFill>
                  <a:srgbClr val="595959"/>
                </a:solidFill>
                <a:latin typeface="Allerta"/>
                <a:ea typeface="Allerta"/>
                <a:cs typeface="Allerta"/>
                <a:sym typeface="Allerta"/>
              </a:rPr>
              <a:t>documents from Achieve the Core</a:t>
            </a:r>
          </a:p>
          <a:p>
            <a:pPr marL="342900" marR="0" lvl="0" indent="-203200" algn="l" rtl="0">
              <a:lnSpc>
                <a:spcPct val="100000"/>
              </a:lnSpc>
              <a:spcBef>
                <a:spcPts val="440"/>
              </a:spcBef>
              <a:spcAft>
                <a:spcPts val="0"/>
              </a:spcAft>
              <a:buClr>
                <a:srgbClr val="595959"/>
              </a:buClr>
              <a:buSzPct val="100000"/>
              <a:buFont typeface="Arial"/>
              <a:buChar char="•"/>
            </a:pPr>
            <a:r>
              <a:rPr lang="en-US" sz="2200" b="0" i="0" u="none" strike="noStrike" cap="none">
                <a:solidFill>
                  <a:srgbClr val="595959"/>
                </a:solidFill>
                <a:latin typeface="Allerta"/>
                <a:ea typeface="Allerta"/>
                <a:cs typeface="Allerta"/>
                <a:sym typeface="Allerta"/>
              </a:rPr>
              <a:t>The </a:t>
            </a:r>
            <a:r>
              <a:rPr lang="en-US" sz="2200" b="0" i="0" u="sng" strike="noStrike" cap="none">
                <a:solidFill>
                  <a:schemeClr val="hlink"/>
                </a:solidFill>
                <a:latin typeface="Allerta"/>
                <a:ea typeface="Allerta"/>
                <a:cs typeface="Allerta"/>
                <a:sym typeface="Allerta"/>
                <a:hlinkClick r:id="rId4"/>
              </a:rPr>
              <a:t>Standards</a:t>
            </a:r>
            <a:r>
              <a:rPr lang="en-US" sz="2200" b="0" i="0" u="none" strike="noStrike" cap="none">
                <a:solidFill>
                  <a:srgbClr val="595959"/>
                </a:solidFill>
                <a:latin typeface="Allerta"/>
                <a:ea typeface="Allerta"/>
                <a:cs typeface="Allerta"/>
                <a:sym typeface="Allerta"/>
              </a:rPr>
              <a:t> (of course!) </a:t>
            </a:r>
          </a:p>
          <a:p>
            <a:pPr marL="342900" marR="0" lvl="0" indent="-203200" algn="l" rtl="0">
              <a:lnSpc>
                <a:spcPct val="100000"/>
              </a:lnSpc>
              <a:spcBef>
                <a:spcPts val="440"/>
              </a:spcBef>
              <a:spcAft>
                <a:spcPts val="0"/>
              </a:spcAft>
              <a:buClr>
                <a:srgbClr val="595959"/>
              </a:buClr>
              <a:buSzPct val="100000"/>
              <a:buFont typeface="Arial"/>
              <a:buChar char="•"/>
            </a:pPr>
            <a:r>
              <a:rPr lang="en-US" sz="2200" b="0" i="0" u="none" strike="noStrike" cap="none">
                <a:solidFill>
                  <a:srgbClr val="595959"/>
                </a:solidFill>
                <a:latin typeface="Allerta"/>
                <a:ea typeface="Allerta"/>
                <a:cs typeface="Allerta"/>
                <a:sym typeface="Allerta"/>
              </a:rPr>
              <a:t>The </a:t>
            </a:r>
            <a:r>
              <a:rPr lang="en-US" sz="2200" b="0" i="0" u="sng" strike="noStrike" cap="none">
                <a:solidFill>
                  <a:schemeClr val="hlink"/>
                </a:solidFill>
                <a:latin typeface="Allerta"/>
                <a:ea typeface="Allerta"/>
                <a:cs typeface="Allerta"/>
                <a:sym typeface="Allerta"/>
                <a:hlinkClick r:id="rId5"/>
              </a:rPr>
              <a:t>progressions</a:t>
            </a:r>
            <a:r>
              <a:rPr lang="en-US" sz="2200" b="0" i="0" u="none" strike="noStrike" cap="none">
                <a:solidFill>
                  <a:srgbClr val="595959"/>
                </a:solidFill>
                <a:latin typeface="Allerta"/>
                <a:ea typeface="Allerta"/>
                <a:cs typeface="Allerta"/>
                <a:sym typeface="Allerta"/>
              </a:rPr>
              <a:t> of the CCSS-M</a:t>
            </a:r>
          </a:p>
          <a:p>
            <a:pPr marL="342900" marR="0" lvl="0" indent="-203200" algn="l" rtl="0">
              <a:lnSpc>
                <a:spcPct val="100000"/>
              </a:lnSpc>
              <a:spcBef>
                <a:spcPts val="440"/>
              </a:spcBef>
              <a:spcAft>
                <a:spcPts val="0"/>
              </a:spcAft>
              <a:buClr>
                <a:srgbClr val="595959"/>
              </a:buClr>
              <a:buSzPct val="100000"/>
              <a:buFont typeface="Arial"/>
              <a:buChar char="•"/>
            </a:pPr>
            <a:r>
              <a:rPr lang="en-US" sz="2200" b="0" i="0" u="none" strike="noStrike" cap="none">
                <a:solidFill>
                  <a:srgbClr val="595959"/>
                </a:solidFill>
                <a:latin typeface="Allerta"/>
                <a:ea typeface="Allerta"/>
                <a:cs typeface="Allerta"/>
                <a:sym typeface="Allerta"/>
              </a:rPr>
              <a:t>Tools specific to our curricular resources</a:t>
            </a:r>
          </a:p>
          <a:p>
            <a:pPr marL="742950" marR="0" lvl="1" indent="-158750" algn="l" rtl="0">
              <a:lnSpc>
                <a:spcPct val="100000"/>
              </a:lnSpc>
              <a:spcBef>
                <a:spcPts val="400"/>
              </a:spcBef>
              <a:spcAft>
                <a:spcPts val="0"/>
              </a:spcAft>
              <a:buClr>
                <a:srgbClr val="595959"/>
              </a:buClr>
              <a:buSzPct val="100000"/>
              <a:buFont typeface="Arial"/>
              <a:buChar char="–"/>
            </a:pPr>
            <a:r>
              <a:rPr lang="en-US" sz="2000" b="0" i="0" u="none" strike="noStrike" cap="none">
                <a:solidFill>
                  <a:srgbClr val="595959"/>
                </a:solidFill>
                <a:latin typeface="Allerta"/>
                <a:ea typeface="Allerta"/>
                <a:cs typeface="Allerta"/>
                <a:sym typeface="Allerta"/>
              </a:rPr>
              <a:t> Jamie Garner, CA</a:t>
            </a:r>
          </a:p>
          <a:p>
            <a:pPr marL="742950" marR="0" lvl="1" indent="-158750" algn="l" rtl="0">
              <a:lnSpc>
                <a:spcPct val="100000"/>
              </a:lnSpc>
              <a:spcBef>
                <a:spcPts val="400"/>
              </a:spcBef>
              <a:spcAft>
                <a:spcPts val="0"/>
              </a:spcAft>
              <a:buClr>
                <a:srgbClr val="595959"/>
              </a:buClr>
              <a:buSzPct val="100000"/>
              <a:buFont typeface="Arial"/>
              <a:buNone/>
            </a:pPr>
            <a:endParaRPr sz="2000" b="0" i="0" u="none" strike="noStrike" cap="none">
              <a:solidFill>
                <a:srgbClr val="595959"/>
              </a:solidFill>
              <a:latin typeface="Allerta"/>
              <a:ea typeface="Allerta"/>
              <a:cs typeface="Allerta"/>
              <a:sym typeface="Allerta"/>
            </a:endParaRPr>
          </a:p>
        </p:txBody>
      </p:sp>
      <p:cxnSp>
        <p:nvCxnSpPr>
          <p:cNvPr id="410" name="Shape 410"/>
          <p:cNvCxnSpPr/>
          <p:nvPr/>
        </p:nvCxnSpPr>
        <p:spPr>
          <a:xfrm>
            <a:off x="457200" y="1323195"/>
            <a:ext cx="8039099" cy="0"/>
          </a:xfrm>
          <a:prstGeom prst="straightConnector1">
            <a:avLst/>
          </a:prstGeom>
          <a:noFill/>
          <a:ln w="25400" cap="flat" cmpd="sng">
            <a:solidFill>
              <a:schemeClr val="accent1"/>
            </a:solidFill>
            <a:prstDash val="solid"/>
            <a:round/>
            <a:headEnd type="none" w="med" len="med"/>
            <a:tailEnd type="none" w="med" len="med"/>
          </a:ln>
        </p:spPr>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Shape 416"/>
          <p:cNvSpPr txBox="1">
            <a:spLocks noGrp="1"/>
          </p:cNvSpPr>
          <p:nvPr>
            <p:ph type="title"/>
          </p:nvPr>
        </p:nvSpPr>
        <p:spPr>
          <a:xfrm>
            <a:off x="216566" y="2829676"/>
            <a:ext cx="8620500" cy="868499"/>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3F3F39"/>
              </a:buClr>
              <a:buSzPct val="25000"/>
              <a:buFont typeface="Allerta"/>
              <a:buNone/>
            </a:pPr>
            <a:r>
              <a:rPr lang="en-US" sz="2800" b="0" i="0" u="none" strike="noStrike" cap="none">
                <a:solidFill>
                  <a:schemeClr val="lt1"/>
                </a:solidFill>
                <a:latin typeface="Allerta"/>
                <a:ea typeface="Allerta"/>
                <a:cs typeface="Allerta"/>
                <a:sym typeface="Allerta"/>
              </a:rPr>
              <a:t>Our Guest: Mandy Polen</a:t>
            </a:r>
          </a:p>
        </p:txBody>
      </p:sp>
      <p:sp>
        <p:nvSpPr>
          <p:cNvPr id="417" name="Shape 417"/>
          <p:cNvSpPr txBox="1"/>
          <p:nvPr/>
        </p:nvSpPr>
        <p:spPr>
          <a:xfrm>
            <a:off x="1965525" y="3858425"/>
            <a:ext cx="4721399" cy="12605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rgbClr val="FFFFFF"/>
              </a:buClr>
              <a:buSzPct val="25000"/>
              <a:buFont typeface="Arial"/>
              <a:buNone/>
            </a:pPr>
            <a:r>
              <a:rPr lang="en-US" sz="1400" b="0" i="0" u="none" strike="noStrike" cap="none">
                <a:solidFill>
                  <a:srgbClr val="FFFFFF"/>
                </a:solidFill>
                <a:latin typeface="Arial"/>
                <a:ea typeface="Arial"/>
                <a:cs typeface="Arial"/>
                <a:sym typeface="Arial"/>
              </a:rPr>
              <a:t>K-4 Instructional Coach</a:t>
            </a:r>
          </a:p>
          <a:p>
            <a:pPr marL="0" marR="0" lvl="0" indent="0" algn="l" rtl="0">
              <a:lnSpc>
                <a:spcPct val="100000"/>
              </a:lnSpc>
              <a:spcBef>
                <a:spcPts val="0"/>
              </a:spcBef>
              <a:spcAft>
                <a:spcPts val="0"/>
              </a:spcAft>
              <a:buClr>
                <a:srgbClr val="FFFFFF"/>
              </a:buClr>
              <a:buSzPct val="25000"/>
              <a:buFont typeface="Arial"/>
              <a:buNone/>
            </a:pPr>
            <a:r>
              <a:rPr lang="en-US" sz="1400" b="0" i="0" u="none" strike="noStrike" cap="none">
                <a:solidFill>
                  <a:srgbClr val="FFFFFF"/>
                </a:solidFill>
                <a:latin typeface="Arial"/>
                <a:ea typeface="Arial"/>
                <a:cs typeface="Arial"/>
                <a:sym typeface="Arial"/>
              </a:rPr>
              <a:t>Mad River Local Schools</a:t>
            </a:r>
          </a:p>
          <a:p>
            <a:pPr marL="0" marR="0" lvl="0" indent="0" algn="l" rtl="0">
              <a:lnSpc>
                <a:spcPct val="100000"/>
              </a:lnSpc>
              <a:spcBef>
                <a:spcPts val="0"/>
              </a:spcBef>
              <a:spcAft>
                <a:spcPts val="0"/>
              </a:spcAft>
              <a:buClr>
                <a:srgbClr val="FFFFFF"/>
              </a:buClr>
              <a:buSzPct val="25000"/>
              <a:buFont typeface="Arial"/>
              <a:buNone/>
            </a:pPr>
            <a:r>
              <a:rPr lang="en-US" sz="1400" b="0" i="0" u="none" strike="noStrike" cap="none">
                <a:solidFill>
                  <a:srgbClr val="FFFFFF"/>
                </a:solidFill>
                <a:latin typeface="Arial"/>
                <a:ea typeface="Arial"/>
                <a:cs typeface="Arial"/>
                <a:sym typeface="Arial"/>
              </a:rPr>
              <a:t>Dayton, OH</a:t>
            </a:r>
          </a:p>
        </p:txBody>
      </p:sp>
      <p:pic>
        <p:nvPicPr>
          <p:cNvPr id="418" name="Shape 418" descr="M Polen.jpg"/>
          <p:cNvPicPr preferRelativeResize="0"/>
          <p:nvPr/>
        </p:nvPicPr>
        <p:blipFill rotWithShape="1">
          <a:blip r:embed="rId3">
            <a:alphaModFix/>
          </a:blip>
          <a:srcRect/>
          <a:stretch/>
        </p:blipFill>
        <p:spPr>
          <a:xfrm>
            <a:off x="6686925" y="3203173"/>
            <a:ext cx="1864799" cy="3319826"/>
          </a:xfrm>
          <a:prstGeom prst="rect">
            <a:avLst/>
          </a:prstGeom>
          <a:noFill/>
          <a:ln>
            <a:noFill/>
          </a:ln>
        </p:spPr>
      </p:pic>
    </p:spTree>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Shape 424"/>
          <p:cNvSpPr txBox="1">
            <a:spLocks noGrp="1"/>
          </p:cNvSpPr>
          <p:nvPr>
            <p:ph type="title"/>
          </p:nvPr>
        </p:nvSpPr>
        <p:spPr>
          <a:xfrm>
            <a:off x="216566" y="2829676"/>
            <a:ext cx="8620500" cy="868499"/>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3F3F39"/>
              </a:buClr>
              <a:buSzPct val="25000"/>
              <a:buFont typeface="Allerta"/>
              <a:buNone/>
            </a:pPr>
            <a:r>
              <a:rPr lang="en-US" sz="2800" b="0" i="0" u="none" strike="noStrike" cap="none">
                <a:solidFill>
                  <a:schemeClr val="lt1"/>
                </a:solidFill>
                <a:latin typeface="Allerta"/>
                <a:ea typeface="Allerta"/>
                <a:cs typeface="Allerta"/>
                <a:sym typeface="Allerta"/>
              </a:rPr>
              <a:t>Our Guest: Kate Linnehan</a:t>
            </a:r>
          </a:p>
        </p:txBody>
      </p:sp>
      <p:sp>
        <p:nvSpPr>
          <p:cNvPr id="425" name="Shape 425"/>
          <p:cNvSpPr txBox="1"/>
          <p:nvPr/>
        </p:nvSpPr>
        <p:spPr>
          <a:xfrm>
            <a:off x="1965525" y="3858425"/>
            <a:ext cx="4721399" cy="12605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rgbClr val="FFFFFF"/>
              </a:buClr>
              <a:buSzPct val="25000"/>
              <a:buFont typeface="Arial"/>
              <a:buNone/>
            </a:pPr>
            <a:r>
              <a:rPr lang="en-US" sz="1400" b="0" i="0" u="none" strike="noStrike" cap="none">
                <a:solidFill>
                  <a:srgbClr val="FFFFFF"/>
                </a:solidFill>
                <a:latin typeface="Arial"/>
                <a:ea typeface="Arial"/>
                <a:cs typeface="Arial"/>
                <a:sym typeface="Arial"/>
              </a:rPr>
              <a:t>Reading Interventionist</a:t>
            </a:r>
          </a:p>
          <a:p>
            <a:pPr marL="0" marR="0" lvl="0" indent="0" algn="l" rtl="0">
              <a:lnSpc>
                <a:spcPct val="100000"/>
              </a:lnSpc>
              <a:spcBef>
                <a:spcPts val="0"/>
              </a:spcBef>
              <a:spcAft>
                <a:spcPts val="0"/>
              </a:spcAft>
              <a:buClr>
                <a:srgbClr val="FFFFFF"/>
              </a:buClr>
              <a:buSzPct val="25000"/>
              <a:buFont typeface="Arial"/>
              <a:buNone/>
            </a:pPr>
            <a:r>
              <a:rPr lang="en-US" sz="1400" b="0" i="0" u="none" strike="noStrike" cap="none">
                <a:solidFill>
                  <a:srgbClr val="FFFFFF"/>
                </a:solidFill>
                <a:latin typeface="Arial"/>
                <a:ea typeface="Arial"/>
                <a:cs typeface="Arial"/>
                <a:sym typeface="Arial"/>
              </a:rPr>
              <a:t>Pleasant Valley School</a:t>
            </a:r>
          </a:p>
          <a:p>
            <a:pPr marL="0" marR="0" lvl="0" indent="0" algn="l" rtl="0">
              <a:lnSpc>
                <a:spcPct val="100000"/>
              </a:lnSpc>
              <a:spcBef>
                <a:spcPts val="0"/>
              </a:spcBef>
              <a:spcAft>
                <a:spcPts val="0"/>
              </a:spcAft>
              <a:buClr>
                <a:srgbClr val="FFFFFF"/>
              </a:buClr>
              <a:buSzPct val="25000"/>
              <a:buFont typeface="Arial"/>
              <a:buNone/>
            </a:pPr>
            <a:r>
              <a:rPr lang="en-US" sz="1400" b="0" i="0" u="none" strike="noStrike" cap="none">
                <a:solidFill>
                  <a:srgbClr val="FFFFFF"/>
                </a:solidFill>
                <a:latin typeface="Arial"/>
                <a:ea typeface="Arial"/>
                <a:cs typeface="Arial"/>
                <a:sym typeface="Arial"/>
              </a:rPr>
              <a:t>Mullica Hill, NJ</a:t>
            </a:r>
          </a:p>
        </p:txBody>
      </p:sp>
      <p:pic>
        <p:nvPicPr>
          <p:cNvPr id="426" name="Shape 426" descr="Kate Linnehan.jpg"/>
          <p:cNvPicPr preferRelativeResize="0"/>
          <p:nvPr/>
        </p:nvPicPr>
        <p:blipFill rotWithShape="1">
          <a:blip r:embed="rId3">
            <a:alphaModFix/>
          </a:blip>
          <a:srcRect/>
          <a:stretch/>
        </p:blipFill>
        <p:spPr>
          <a:xfrm>
            <a:off x="6534130" y="3698175"/>
            <a:ext cx="1921150" cy="2698424"/>
          </a:xfrm>
          <a:prstGeom prst="rect">
            <a:avLst/>
          </a:prstGeom>
          <a:noFill/>
          <a:ln>
            <a:noFill/>
          </a:ln>
        </p:spPr>
      </p:pic>
    </p:spTree>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Shape 431"/>
          <p:cNvSpPr txBox="1">
            <a:spLocks noGrp="1"/>
          </p:cNvSpPr>
          <p:nvPr>
            <p:ph type="title"/>
          </p:nvPr>
        </p:nvSpPr>
        <p:spPr>
          <a:xfrm>
            <a:off x="304800" y="274637"/>
            <a:ext cx="85725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595959"/>
              </a:buClr>
              <a:buSzPct val="25000"/>
              <a:buFont typeface="Allerta"/>
              <a:buNone/>
            </a:pPr>
            <a:r>
              <a:rPr lang="en-US" sz="2800" b="0" i="0" u="none" strike="noStrike" cap="none">
                <a:solidFill>
                  <a:srgbClr val="595959"/>
                </a:solidFill>
                <a:latin typeface="Allerta"/>
                <a:ea typeface="Allerta"/>
                <a:cs typeface="Allerta"/>
                <a:sym typeface="Allerta"/>
              </a:rPr>
              <a:t>Aligned blog: achievethecore.org/aligned</a:t>
            </a:r>
          </a:p>
        </p:txBody>
      </p:sp>
      <p:sp>
        <p:nvSpPr>
          <p:cNvPr id="432" name="Shape 432"/>
          <p:cNvSpPr txBox="1">
            <a:spLocks noGrp="1"/>
          </p:cNvSpPr>
          <p:nvPr>
            <p:ph type="body" idx="1"/>
          </p:nvPr>
        </p:nvSpPr>
        <p:spPr>
          <a:xfrm>
            <a:off x="304798" y="1591325"/>
            <a:ext cx="5234820" cy="4335340"/>
          </a:xfrm>
          <a:prstGeom prst="rect">
            <a:avLst/>
          </a:prstGeom>
          <a:noFill/>
          <a:ln>
            <a:noFill/>
          </a:ln>
        </p:spPr>
        <p:txBody>
          <a:bodyPr lIns="91425" tIns="45700" rIns="91425" bIns="45700" anchor="t" anchorCtr="0">
            <a:noAutofit/>
          </a:bodyPr>
          <a:lstStyle/>
          <a:p>
            <a:pPr marL="457200" marR="0" lvl="0" indent="-342900" algn="l" rtl="0">
              <a:lnSpc>
                <a:spcPct val="100000"/>
              </a:lnSpc>
              <a:spcBef>
                <a:spcPts val="0"/>
              </a:spcBef>
              <a:spcAft>
                <a:spcPts val="0"/>
              </a:spcAft>
              <a:buClr>
                <a:srgbClr val="595959"/>
              </a:buClr>
              <a:buSzPct val="100000"/>
              <a:buFont typeface="Allerta"/>
              <a:buChar char="•"/>
            </a:pPr>
            <a:r>
              <a:rPr lang="en-US" sz="2200" b="0" i="0" u="none" strike="noStrike" cap="none">
                <a:solidFill>
                  <a:srgbClr val="595959"/>
                </a:solidFill>
                <a:latin typeface="Allerta"/>
                <a:ea typeface="Allerta"/>
                <a:cs typeface="Allerta"/>
                <a:sym typeface="Allerta"/>
              </a:rPr>
              <a:t>SAP’s blog dedicated to instructional materials discussions</a:t>
            </a:r>
          </a:p>
          <a:p>
            <a:pPr marL="457200" marR="0" lvl="0" indent="-342900" algn="l" rtl="0">
              <a:lnSpc>
                <a:spcPct val="100000"/>
              </a:lnSpc>
              <a:spcBef>
                <a:spcPts val="440"/>
              </a:spcBef>
              <a:spcAft>
                <a:spcPts val="0"/>
              </a:spcAft>
              <a:buClr>
                <a:srgbClr val="595959"/>
              </a:buClr>
              <a:buSzPct val="100000"/>
              <a:buFont typeface="Arial"/>
              <a:buChar char="•"/>
            </a:pPr>
            <a:r>
              <a:rPr lang="en-US" sz="2200" b="0" i="0" u="none" strike="noStrike" cap="none">
                <a:solidFill>
                  <a:srgbClr val="595959"/>
                </a:solidFill>
                <a:latin typeface="Allerta"/>
                <a:ea typeface="Allerta"/>
                <a:cs typeface="Allerta"/>
                <a:sym typeface="Allerta"/>
              </a:rPr>
              <a:t>Advice on how to supplement, adapt, review, and select instructional materials</a:t>
            </a:r>
          </a:p>
          <a:p>
            <a:pPr marL="457200" marR="0" lvl="0" indent="-342900" algn="l" rtl="0">
              <a:lnSpc>
                <a:spcPct val="100000"/>
              </a:lnSpc>
              <a:spcBef>
                <a:spcPts val="440"/>
              </a:spcBef>
              <a:spcAft>
                <a:spcPts val="0"/>
              </a:spcAft>
              <a:buClr>
                <a:srgbClr val="595959"/>
              </a:buClr>
              <a:buSzPct val="100000"/>
              <a:buFont typeface="Arial"/>
              <a:buChar char="•"/>
            </a:pPr>
            <a:r>
              <a:rPr lang="en-US" sz="2200" b="0" i="0" u="none" strike="noStrike" cap="none">
                <a:solidFill>
                  <a:srgbClr val="595959"/>
                </a:solidFill>
                <a:latin typeface="Allerta"/>
                <a:ea typeface="Allerta"/>
                <a:cs typeface="Allerta"/>
                <a:sym typeface="Allerta"/>
              </a:rPr>
              <a:t>Range of voices from classroom teachers to state leaders to subject matter experts, all sharing their personal experiences and advice.</a:t>
            </a:r>
          </a:p>
          <a:p>
            <a:pPr marL="457200" marR="0" lvl="0" indent="-342900" algn="l" rtl="0">
              <a:lnSpc>
                <a:spcPct val="100000"/>
              </a:lnSpc>
              <a:spcBef>
                <a:spcPts val="440"/>
              </a:spcBef>
              <a:spcAft>
                <a:spcPts val="0"/>
              </a:spcAft>
              <a:buClr>
                <a:srgbClr val="595959"/>
              </a:buClr>
              <a:buSzPct val="100000"/>
              <a:buFont typeface="Arial"/>
              <a:buChar char="•"/>
            </a:pPr>
            <a:r>
              <a:rPr lang="en-US" sz="2200" b="0" i="0" u="none" strike="noStrike" cap="none">
                <a:solidFill>
                  <a:srgbClr val="595959"/>
                </a:solidFill>
                <a:latin typeface="Allerta"/>
                <a:ea typeface="Allerta"/>
                <a:cs typeface="Allerta"/>
                <a:sym typeface="Allerta"/>
              </a:rPr>
              <a:t>Email topic suggestions to </a:t>
            </a:r>
            <a:r>
              <a:rPr lang="en-US" sz="2200" b="0" i="0" u="sng" strike="noStrike" cap="none">
                <a:solidFill>
                  <a:schemeClr val="hlink"/>
                </a:solidFill>
                <a:latin typeface="Allerta"/>
                <a:ea typeface="Allerta"/>
                <a:cs typeface="Allerta"/>
                <a:sym typeface="Allerta"/>
                <a:hlinkClick r:id="rId3"/>
              </a:rPr>
              <a:t>ccssmaterials@studentsachieve.net</a:t>
            </a:r>
          </a:p>
        </p:txBody>
      </p:sp>
      <p:cxnSp>
        <p:nvCxnSpPr>
          <p:cNvPr id="433" name="Shape 433"/>
          <p:cNvCxnSpPr/>
          <p:nvPr/>
        </p:nvCxnSpPr>
        <p:spPr>
          <a:xfrm>
            <a:off x="457200" y="1277428"/>
            <a:ext cx="8039099" cy="0"/>
          </a:xfrm>
          <a:prstGeom prst="straightConnector1">
            <a:avLst/>
          </a:prstGeom>
          <a:noFill/>
          <a:ln w="25400" cap="flat" cmpd="sng">
            <a:solidFill>
              <a:schemeClr val="accent1"/>
            </a:solidFill>
            <a:prstDash val="solid"/>
            <a:round/>
            <a:headEnd type="none" w="med" len="med"/>
            <a:tailEnd type="none" w="med" len="med"/>
          </a:ln>
        </p:spPr>
      </p:cxnSp>
      <p:pic>
        <p:nvPicPr>
          <p:cNvPr id="434" name="Shape 434"/>
          <p:cNvPicPr preferRelativeResize="0"/>
          <p:nvPr/>
        </p:nvPicPr>
        <p:blipFill rotWithShape="1">
          <a:blip r:embed="rId4">
            <a:alphaModFix/>
          </a:blip>
          <a:srcRect/>
          <a:stretch/>
        </p:blipFill>
        <p:spPr>
          <a:xfrm>
            <a:off x="5424475" y="2632074"/>
            <a:ext cx="3522075" cy="23899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Shape 439"/>
          <p:cNvSpPr txBox="1">
            <a:spLocks noGrp="1"/>
          </p:cNvSpPr>
          <p:nvPr>
            <p:ph type="title"/>
          </p:nvPr>
        </p:nvSpPr>
        <p:spPr>
          <a:xfrm>
            <a:off x="216566" y="2829676"/>
            <a:ext cx="8620551" cy="868362"/>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lt1"/>
              </a:buClr>
              <a:buSzPct val="25000"/>
              <a:buFont typeface="Allerta"/>
              <a:buNone/>
            </a:pPr>
            <a:r>
              <a:rPr lang="en-US" sz="2800" b="0" i="0" u="none" strike="noStrike" cap="none">
                <a:solidFill>
                  <a:schemeClr val="lt1"/>
                </a:solidFill>
                <a:latin typeface="Allerta"/>
                <a:ea typeface="Allerta"/>
                <a:cs typeface="Allerta"/>
                <a:sym typeface="Allerta"/>
              </a:rPr>
              <a:t>Your Questions? </a:t>
            </a:r>
          </a:p>
        </p:txBody>
      </p:sp>
      <p:pic>
        <p:nvPicPr>
          <p:cNvPr id="440" name="Shape 440"/>
          <p:cNvPicPr preferRelativeResize="0"/>
          <p:nvPr/>
        </p:nvPicPr>
        <p:blipFill rotWithShape="1">
          <a:blip r:embed="rId3">
            <a:alphaModFix/>
          </a:blip>
          <a:srcRect/>
          <a:stretch/>
        </p:blipFill>
        <p:spPr>
          <a:xfrm>
            <a:off x="6459023" y="4124476"/>
            <a:ext cx="2378094" cy="2522823"/>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Shape 446"/>
          <p:cNvSpPr txBox="1">
            <a:spLocks noGrp="1"/>
          </p:cNvSpPr>
          <p:nvPr>
            <p:ph type="title"/>
          </p:nvPr>
        </p:nvSpPr>
        <p:spPr>
          <a:xfrm>
            <a:off x="216566" y="2441139"/>
            <a:ext cx="8620500" cy="2034299"/>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Allerta"/>
              <a:buNone/>
            </a:pPr>
            <a:r>
              <a:rPr lang="en-US" sz="2800" b="0" i="0" u="none" strike="noStrike" cap="none">
                <a:solidFill>
                  <a:schemeClr val="lt1"/>
                </a:solidFill>
                <a:latin typeface="Allerta"/>
                <a:ea typeface="Allerta"/>
                <a:cs typeface="Allerta"/>
                <a:sym typeface="Allerta"/>
              </a:rPr>
              <a:t>Poll:</a:t>
            </a:r>
          </a:p>
          <a:p>
            <a:pPr marL="0" marR="0" lvl="0" indent="0" algn="ctr" rtl="0">
              <a:lnSpc>
                <a:spcPct val="100000"/>
              </a:lnSpc>
              <a:spcBef>
                <a:spcPts val="0"/>
              </a:spcBef>
              <a:spcAft>
                <a:spcPts val="0"/>
              </a:spcAft>
              <a:buClr>
                <a:schemeClr val="lt1"/>
              </a:buClr>
              <a:buSzPct val="25000"/>
              <a:buFont typeface="Allerta"/>
              <a:buNone/>
            </a:pPr>
            <a:r>
              <a:rPr lang="en-US" sz="2800" b="0" i="0" u="none" strike="noStrike" cap="none">
                <a:solidFill>
                  <a:schemeClr val="lt1"/>
                </a:solidFill>
                <a:latin typeface="Allerta"/>
                <a:ea typeface="Allerta"/>
                <a:cs typeface="Allerta"/>
                <a:sym typeface="Allerta"/>
              </a:rPr>
              <a:t>Which resource discussed tonight do you want to explore further? </a:t>
            </a:r>
            <a:br>
              <a:rPr lang="en-US" sz="2800" b="0" i="0" u="none" strike="noStrike" cap="none">
                <a:solidFill>
                  <a:schemeClr val="lt1"/>
                </a:solidFill>
                <a:latin typeface="Allerta"/>
                <a:ea typeface="Allerta"/>
                <a:cs typeface="Allerta"/>
                <a:sym typeface="Allerta"/>
              </a:rPr>
            </a:br>
            <a:endParaRPr lang="en-US" sz="2800" b="0" i="0" u="none" strike="noStrike" cap="none">
              <a:solidFill>
                <a:schemeClr val="lt1"/>
              </a:solidFill>
              <a:latin typeface="Allerta"/>
              <a:ea typeface="Allerta"/>
              <a:cs typeface="Allerta"/>
              <a:sym typeface="Allerta"/>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Shape 451"/>
          <p:cNvSpPr txBox="1">
            <a:spLocks noGrp="1"/>
          </p:cNvSpPr>
          <p:nvPr>
            <p:ph type="title"/>
          </p:nvPr>
        </p:nvSpPr>
        <p:spPr>
          <a:xfrm>
            <a:off x="304800" y="274637"/>
            <a:ext cx="85725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595959"/>
              </a:buClr>
              <a:buSzPct val="25000"/>
              <a:buFont typeface="Allerta"/>
              <a:buNone/>
            </a:pPr>
            <a:r>
              <a:rPr lang="en-US" sz="2800" b="0" i="0" u="none" strike="noStrike" cap="none">
                <a:solidFill>
                  <a:srgbClr val="595959"/>
                </a:solidFill>
                <a:latin typeface="Allerta"/>
                <a:ea typeface="Allerta"/>
                <a:cs typeface="Allerta"/>
                <a:sym typeface="Allerta"/>
              </a:rPr>
              <a:t>Tonight’s Big Idea</a:t>
            </a:r>
          </a:p>
        </p:txBody>
      </p:sp>
      <p:sp>
        <p:nvSpPr>
          <p:cNvPr id="452" name="Shape 452"/>
          <p:cNvSpPr txBox="1">
            <a:spLocks noGrp="1"/>
          </p:cNvSpPr>
          <p:nvPr>
            <p:ph type="body" idx="1"/>
          </p:nvPr>
        </p:nvSpPr>
        <p:spPr>
          <a:xfrm>
            <a:off x="304800" y="1570940"/>
            <a:ext cx="8572500" cy="4525963"/>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595959"/>
              </a:buClr>
              <a:buSzPct val="25000"/>
              <a:buFont typeface="Arial"/>
              <a:buNone/>
            </a:pPr>
            <a:endParaRPr sz="2200" b="0" i="0" u="none" strike="noStrike" cap="none">
              <a:solidFill>
                <a:srgbClr val="595959"/>
              </a:solidFill>
              <a:latin typeface="Allerta"/>
              <a:ea typeface="Allerta"/>
              <a:cs typeface="Allerta"/>
              <a:sym typeface="Allerta"/>
            </a:endParaRPr>
          </a:p>
          <a:p>
            <a:pPr marL="0" marR="0" lvl="0" indent="0" algn="ctr" rtl="0">
              <a:lnSpc>
                <a:spcPct val="100000"/>
              </a:lnSpc>
              <a:spcBef>
                <a:spcPts val="440"/>
              </a:spcBef>
              <a:spcAft>
                <a:spcPts val="0"/>
              </a:spcAft>
              <a:buClr>
                <a:srgbClr val="595959"/>
              </a:buClr>
              <a:buSzPct val="25000"/>
              <a:buFont typeface="Arial"/>
              <a:buNone/>
            </a:pPr>
            <a:endParaRPr sz="2200" b="0" i="0" u="none" strike="noStrike" cap="none">
              <a:solidFill>
                <a:srgbClr val="595959"/>
              </a:solidFill>
              <a:latin typeface="Allerta"/>
              <a:ea typeface="Allerta"/>
              <a:cs typeface="Allerta"/>
              <a:sym typeface="Allerta"/>
            </a:endParaRPr>
          </a:p>
          <a:p>
            <a:pPr marL="0" marR="0" lvl="0" indent="0" algn="ctr" rtl="0">
              <a:lnSpc>
                <a:spcPct val="100000"/>
              </a:lnSpc>
              <a:spcBef>
                <a:spcPts val="440"/>
              </a:spcBef>
              <a:spcAft>
                <a:spcPts val="0"/>
              </a:spcAft>
              <a:buClr>
                <a:srgbClr val="595959"/>
              </a:buClr>
              <a:buSzPct val="25000"/>
              <a:buFont typeface="Arial"/>
              <a:buNone/>
            </a:pPr>
            <a:r>
              <a:rPr lang="en-US" sz="2200" b="0" i="0" u="none" strike="noStrike" cap="none">
                <a:solidFill>
                  <a:srgbClr val="595959"/>
                </a:solidFill>
                <a:latin typeface="Allerta"/>
                <a:ea typeface="Allerta"/>
                <a:cs typeface="Allerta"/>
                <a:sym typeface="Allerta"/>
              </a:rPr>
              <a:t>Although it is important to purchase good materials, teachers don’t have to wait for that to happen.</a:t>
            </a:r>
          </a:p>
          <a:p>
            <a:pPr marL="0" marR="0" lvl="0" indent="0" algn="ctr" rtl="0">
              <a:lnSpc>
                <a:spcPct val="100000"/>
              </a:lnSpc>
              <a:spcBef>
                <a:spcPts val="440"/>
              </a:spcBef>
              <a:spcAft>
                <a:spcPts val="0"/>
              </a:spcAft>
              <a:buClr>
                <a:srgbClr val="595959"/>
              </a:buClr>
              <a:buSzPct val="25000"/>
              <a:buFont typeface="Arial"/>
              <a:buNone/>
            </a:pPr>
            <a:r>
              <a:rPr lang="en-US" sz="2200" b="0" i="0" u="none" strike="noStrike" cap="none">
                <a:solidFill>
                  <a:srgbClr val="595959"/>
                </a:solidFill>
                <a:latin typeface="Allerta"/>
                <a:ea typeface="Allerta"/>
                <a:cs typeface="Allerta"/>
                <a:sym typeface="Allerta"/>
              </a:rPr>
              <a:t>There are resources to make good use of existing materials, by reviewing and/or adapting them for effective planning and implementation of the Standards.</a:t>
            </a:r>
          </a:p>
        </p:txBody>
      </p:sp>
      <p:cxnSp>
        <p:nvCxnSpPr>
          <p:cNvPr id="453" name="Shape 453"/>
          <p:cNvCxnSpPr/>
          <p:nvPr/>
        </p:nvCxnSpPr>
        <p:spPr>
          <a:xfrm>
            <a:off x="457200" y="1323195"/>
            <a:ext cx="8039099" cy="0"/>
          </a:xfrm>
          <a:prstGeom prst="straightConnector1">
            <a:avLst/>
          </a:prstGeom>
          <a:noFill/>
          <a:ln w="25400" cap="flat" cmpd="sng">
            <a:solidFill>
              <a:schemeClr val="accent1"/>
            </a:solidFill>
            <a:prstDash val="solid"/>
            <a:round/>
            <a:headEnd type="none" w="med" len="med"/>
            <a:tailEnd type="none" w="med" len="med"/>
          </a:ln>
        </p:spPr>
      </p:cxnSp>
      <p:pic>
        <p:nvPicPr>
          <p:cNvPr id="454" name="Shape 454"/>
          <p:cNvPicPr preferRelativeResize="0"/>
          <p:nvPr/>
        </p:nvPicPr>
        <p:blipFill rotWithShape="1">
          <a:blip r:embed="rId3">
            <a:alphaModFix/>
          </a:blip>
          <a:srcRect/>
          <a:stretch/>
        </p:blipFill>
        <p:spPr>
          <a:xfrm>
            <a:off x="6200762" y="4542037"/>
            <a:ext cx="2676525" cy="170497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Shape 459"/>
          <p:cNvSpPr txBox="1">
            <a:spLocks noGrp="1"/>
          </p:cNvSpPr>
          <p:nvPr>
            <p:ph type="title"/>
          </p:nvPr>
        </p:nvSpPr>
        <p:spPr>
          <a:xfrm>
            <a:off x="304800" y="274637"/>
            <a:ext cx="85725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595959"/>
              </a:buClr>
              <a:buSzPct val="25000"/>
              <a:buFont typeface="Allerta"/>
              <a:buNone/>
            </a:pPr>
            <a:r>
              <a:rPr lang="en-US" sz="2800" b="0" i="0" u="none" strike="noStrike" cap="none">
                <a:solidFill>
                  <a:srgbClr val="595959"/>
                </a:solidFill>
                <a:latin typeface="Allerta"/>
                <a:ea typeface="Allerta"/>
                <a:cs typeface="Allerta"/>
                <a:sym typeface="Allerta"/>
              </a:rPr>
              <a:t>Here’s what YOU can do next</a:t>
            </a:r>
          </a:p>
        </p:txBody>
      </p:sp>
      <p:sp>
        <p:nvSpPr>
          <p:cNvPr id="460" name="Shape 460"/>
          <p:cNvSpPr txBox="1">
            <a:spLocks noGrp="1"/>
          </p:cNvSpPr>
          <p:nvPr>
            <p:ph type="body" idx="1"/>
          </p:nvPr>
        </p:nvSpPr>
        <p:spPr>
          <a:xfrm>
            <a:off x="304800" y="1570940"/>
            <a:ext cx="8572500" cy="4525963"/>
          </a:xfrm>
          <a:prstGeom prst="rect">
            <a:avLst/>
          </a:prstGeom>
          <a:noFill/>
          <a:ln>
            <a:noFill/>
          </a:ln>
        </p:spPr>
        <p:txBody>
          <a:bodyPr lIns="91425" tIns="45700" rIns="91425" bIns="45700" anchor="t" anchorCtr="0">
            <a:noAutofit/>
          </a:bodyPr>
          <a:lstStyle/>
          <a:p>
            <a:pPr marL="457200" marR="0" lvl="0" indent="-228600" algn="l" rtl="0">
              <a:lnSpc>
                <a:spcPct val="100000"/>
              </a:lnSpc>
              <a:spcBef>
                <a:spcPts val="0"/>
              </a:spcBef>
              <a:spcAft>
                <a:spcPts val="0"/>
              </a:spcAft>
              <a:buClr>
                <a:srgbClr val="595959"/>
              </a:buClr>
              <a:buSzPct val="100000"/>
              <a:buFont typeface="Arial"/>
              <a:buChar char="•"/>
            </a:pPr>
            <a:r>
              <a:rPr lang="en-US" sz="2200" b="0" i="0" u="none" strike="noStrike" cap="none">
                <a:solidFill>
                  <a:srgbClr val="595959"/>
                </a:solidFill>
                <a:latin typeface="Allerta"/>
                <a:ea typeface="Allerta"/>
                <a:cs typeface="Allerta"/>
                <a:sym typeface="Allerta"/>
              </a:rPr>
              <a:t>Use the </a:t>
            </a:r>
            <a:r>
              <a:rPr lang="en-US" sz="2200" b="0" i="0" u="sng" strike="noStrike" cap="none">
                <a:solidFill>
                  <a:schemeClr val="hlink"/>
                </a:solidFill>
                <a:latin typeface="Allerta"/>
                <a:ea typeface="Allerta"/>
                <a:cs typeface="Allerta"/>
                <a:sym typeface="Allerta"/>
                <a:hlinkClick r:id="rId3"/>
              </a:rPr>
              <a:t>IMET</a:t>
            </a:r>
            <a:r>
              <a:rPr lang="en-US" sz="2200" b="0" i="0" u="none" strike="noStrike" cap="none">
                <a:solidFill>
                  <a:schemeClr val="hlink"/>
                </a:solidFill>
                <a:latin typeface="Allerta"/>
                <a:ea typeface="Allerta"/>
                <a:cs typeface="Allerta"/>
                <a:sym typeface="Allerta"/>
              </a:rPr>
              <a:t> </a:t>
            </a:r>
            <a:r>
              <a:rPr lang="en-US" sz="2200" b="0" i="0" u="none" strike="noStrike" cap="none">
                <a:solidFill>
                  <a:srgbClr val="595959"/>
                </a:solidFill>
                <a:latin typeface="Allerta"/>
                <a:ea typeface="Allerta"/>
                <a:cs typeface="Allerta"/>
                <a:sym typeface="Allerta"/>
              </a:rPr>
              <a:t>with a team in your setting to review your existing materials</a:t>
            </a:r>
          </a:p>
          <a:p>
            <a:pPr marL="0" marR="0" lvl="0" indent="0" algn="l" rtl="0">
              <a:lnSpc>
                <a:spcPct val="100000"/>
              </a:lnSpc>
              <a:spcBef>
                <a:spcPts val="440"/>
              </a:spcBef>
              <a:spcAft>
                <a:spcPts val="0"/>
              </a:spcAft>
              <a:buClr>
                <a:srgbClr val="595959"/>
              </a:buClr>
              <a:buSzPct val="25000"/>
              <a:buFont typeface="Arial"/>
              <a:buNone/>
            </a:pPr>
            <a:endParaRPr sz="2200" b="0" i="0" u="none" strike="noStrike" cap="none">
              <a:solidFill>
                <a:srgbClr val="595959"/>
              </a:solidFill>
              <a:latin typeface="Allerta"/>
              <a:ea typeface="Allerta"/>
              <a:cs typeface="Allerta"/>
              <a:sym typeface="Allerta"/>
            </a:endParaRPr>
          </a:p>
          <a:p>
            <a:pPr marL="457200" marR="0" lvl="0" indent="-228600" algn="l" rtl="0">
              <a:lnSpc>
                <a:spcPct val="100000"/>
              </a:lnSpc>
              <a:spcBef>
                <a:spcPts val="0"/>
              </a:spcBef>
              <a:spcAft>
                <a:spcPts val="0"/>
              </a:spcAft>
              <a:buClr>
                <a:srgbClr val="595959"/>
              </a:buClr>
              <a:buSzPct val="100000"/>
              <a:buFont typeface="Arial"/>
              <a:buChar char="•"/>
            </a:pPr>
            <a:r>
              <a:rPr lang="en-US" sz="2200" b="0" i="0" u="none" strike="noStrike" cap="none">
                <a:solidFill>
                  <a:srgbClr val="595959"/>
                </a:solidFill>
                <a:latin typeface="Allerta"/>
                <a:ea typeface="Allerta"/>
                <a:cs typeface="Allerta"/>
                <a:sym typeface="Allerta"/>
              </a:rPr>
              <a:t>Use the MAP documents with your </a:t>
            </a:r>
            <a:r>
              <a:rPr lang="en-US" sz="2200" b="0" i="1" u="sng" strike="noStrike" cap="none">
                <a:solidFill>
                  <a:schemeClr val="hlink"/>
                </a:solidFill>
                <a:latin typeface="Allerta"/>
                <a:ea typeface="Allerta"/>
                <a:cs typeface="Allerta"/>
                <a:sym typeface="Allerta"/>
                <a:hlinkClick r:id="rId4"/>
              </a:rPr>
              <a:t>Go Math</a:t>
            </a:r>
            <a:r>
              <a:rPr lang="en-US" sz="2200" b="0" i="0" u="none" strike="noStrike" cap="none">
                <a:solidFill>
                  <a:srgbClr val="595959"/>
                </a:solidFill>
                <a:latin typeface="Allerta"/>
                <a:ea typeface="Allerta"/>
                <a:cs typeface="Allerta"/>
                <a:sym typeface="Allerta"/>
              </a:rPr>
              <a:t> or </a:t>
            </a:r>
            <a:r>
              <a:rPr lang="en-US" sz="2200" b="0" i="1" u="sng" strike="noStrike" cap="none">
                <a:solidFill>
                  <a:schemeClr val="hlink"/>
                </a:solidFill>
                <a:latin typeface="Allerta"/>
                <a:ea typeface="Allerta"/>
                <a:cs typeface="Allerta"/>
                <a:sym typeface="Allerta"/>
                <a:hlinkClick r:id="rId5"/>
              </a:rPr>
              <a:t>Journeys</a:t>
            </a:r>
            <a:r>
              <a:rPr lang="en-US" sz="2200" b="0" i="0" u="none" strike="noStrike" cap="none">
                <a:solidFill>
                  <a:srgbClr val="595959"/>
                </a:solidFill>
                <a:latin typeface="Allerta"/>
                <a:ea typeface="Allerta"/>
                <a:cs typeface="Allerta"/>
                <a:sym typeface="Allerta"/>
              </a:rPr>
              <a:t> instructional materials</a:t>
            </a:r>
          </a:p>
          <a:p>
            <a:pPr marL="0" marR="0" lvl="0" indent="0" algn="l" rtl="0">
              <a:lnSpc>
                <a:spcPct val="100000"/>
              </a:lnSpc>
              <a:spcBef>
                <a:spcPts val="440"/>
              </a:spcBef>
              <a:spcAft>
                <a:spcPts val="0"/>
              </a:spcAft>
              <a:buClr>
                <a:srgbClr val="595959"/>
              </a:buClr>
              <a:buSzPct val="25000"/>
              <a:buFont typeface="Arial"/>
              <a:buNone/>
            </a:pPr>
            <a:endParaRPr sz="2200" b="0" i="0" u="none" strike="noStrike" cap="none">
              <a:solidFill>
                <a:srgbClr val="595959"/>
              </a:solidFill>
              <a:latin typeface="Allerta"/>
              <a:ea typeface="Allerta"/>
              <a:cs typeface="Allerta"/>
              <a:sym typeface="Allerta"/>
            </a:endParaRPr>
          </a:p>
          <a:p>
            <a:pPr marL="457200" marR="0" lvl="0" indent="-228600" algn="l" rtl="0">
              <a:lnSpc>
                <a:spcPct val="100000"/>
              </a:lnSpc>
              <a:spcBef>
                <a:spcPts val="440"/>
              </a:spcBef>
              <a:spcAft>
                <a:spcPts val="0"/>
              </a:spcAft>
              <a:buClr>
                <a:srgbClr val="595959"/>
              </a:buClr>
              <a:buSzPct val="100000"/>
              <a:buFont typeface="Arial"/>
              <a:buChar char="•"/>
            </a:pPr>
            <a:r>
              <a:rPr lang="en-US" sz="2200" b="0" i="0" u="none" strike="noStrike" cap="none">
                <a:solidFill>
                  <a:srgbClr val="595959"/>
                </a:solidFill>
                <a:latin typeface="Allerta"/>
                <a:ea typeface="Allerta"/>
                <a:cs typeface="Allerta"/>
                <a:sym typeface="Allerta"/>
              </a:rPr>
              <a:t>Use one or more EQuIP rubrics with a team in your setting to </a:t>
            </a:r>
            <a:r>
              <a:rPr lang="en-US" sz="2200" b="0" i="0" u="sng" strike="noStrike" cap="none">
                <a:solidFill>
                  <a:schemeClr val="hlink"/>
                </a:solidFill>
                <a:latin typeface="Allerta"/>
                <a:ea typeface="Allerta"/>
                <a:cs typeface="Allerta"/>
                <a:sym typeface="Allerta"/>
                <a:hlinkClick r:id="rId6"/>
              </a:rPr>
              <a:t>review a unit, lesson</a:t>
            </a:r>
            <a:r>
              <a:rPr lang="en-US" sz="2200" b="0" i="0" u="none" strike="noStrike" cap="none">
                <a:solidFill>
                  <a:srgbClr val="595959"/>
                </a:solidFill>
                <a:latin typeface="Allerta"/>
                <a:ea typeface="Allerta"/>
                <a:cs typeface="Allerta"/>
                <a:sym typeface="Allerta"/>
              </a:rPr>
              <a:t>, or </a:t>
            </a:r>
            <a:r>
              <a:rPr lang="en-US" sz="2200" b="0" i="0" u="sng" strike="noStrike" cap="none">
                <a:solidFill>
                  <a:schemeClr val="hlink"/>
                </a:solidFill>
                <a:latin typeface="Allerta"/>
                <a:ea typeface="Allerta"/>
                <a:cs typeface="Allerta"/>
                <a:sym typeface="Allerta"/>
                <a:hlinkClick r:id="rId7"/>
              </a:rPr>
              <a:t>student work</a:t>
            </a:r>
          </a:p>
          <a:p>
            <a:pPr marL="0" marR="0" lvl="0" indent="0" algn="l" rtl="0">
              <a:lnSpc>
                <a:spcPct val="100000"/>
              </a:lnSpc>
              <a:spcBef>
                <a:spcPts val="440"/>
              </a:spcBef>
              <a:spcAft>
                <a:spcPts val="0"/>
              </a:spcAft>
              <a:buClr>
                <a:srgbClr val="595959"/>
              </a:buClr>
              <a:buSzPct val="25000"/>
              <a:buFont typeface="Arial"/>
              <a:buNone/>
            </a:pPr>
            <a:endParaRPr sz="2200" b="0" i="0" u="none" strike="noStrike" cap="none">
              <a:solidFill>
                <a:srgbClr val="595959"/>
              </a:solidFill>
              <a:latin typeface="Allerta"/>
              <a:ea typeface="Allerta"/>
              <a:cs typeface="Allerta"/>
              <a:sym typeface="Allerta"/>
            </a:endParaRPr>
          </a:p>
          <a:p>
            <a:pPr marL="457200" marR="0" lvl="0" indent="-228600" algn="l" rtl="0">
              <a:lnSpc>
                <a:spcPct val="100000"/>
              </a:lnSpc>
              <a:spcBef>
                <a:spcPts val="440"/>
              </a:spcBef>
              <a:spcAft>
                <a:spcPts val="0"/>
              </a:spcAft>
              <a:buClr>
                <a:srgbClr val="595959"/>
              </a:buClr>
              <a:buSzPct val="100000"/>
              <a:buFont typeface="Arial"/>
              <a:buChar char="•"/>
            </a:pPr>
            <a:r>
              <a:rPr lang="en-US" sz="2200" b="0" i="0" u="none" strike="noStrike" cap="none">
                <a:solidFill>
                  <a:srgbClr val="595959"/>
                </a:solidFill>
                <a:latin typeface="Allerta"/>
                <a:ea typeface="Allerta"/>
                <a:cs typeface="Allerta"/>
                <a:sym typeface="Allerta"/>
              </a:rPr>
              <a:t>Access the high-level </a:t>
            </a:r>
            <a:r>
              <a:rPr lang="en-US" sz="2200" b="0" i="0" u="sng" strike="noStrike" cap="none">
                <a:solidFill>
                  <a:schemeClr val="hlink"/>
                </a:solidFill>
                <a:latin typeface="Allerta"/>
                <a:ea typeface="Allerta"/>
                <a:cs typeface="Allerta"/>
                <a:sym typeface="Allerta"/>
                <a:hlinkClick r:id="rId8"/>
              </a:rPr>
              <a:t>EdReports</a:t>
            </a:r>
            <a:r>
              <a:rPr lang="en-US" sz="2200" b="0" i="0" u="none" strike="noStrike" cap="none">
                <a:solidFill>
                  <a:srgbClr val="595959"/>
                </a:solidFill>
                <a:latin typeface="Allerta"/>
                <a:ea typeface="Allerta"/>
                <a:cs typeface="Allerta"/>
                <a:sym typeface="Allerta"/>
              </a:rPr>
              <a:t> findings for your materials, and discuss next steps with your colleagues</a:t>
            </a:r>
          </a:p>
          <a:p>
            <a:pPr marL="0" marR="0" lvl="0" indent="0" algn="l" rtl="0">
              <a:lnSpc>
                <a:spcPct val="100000"/>
              </a:lnSpc>
              <a:spcBef>
                <a:spcPts val="440"/>
              </a:spcBef>
              <a:spcAft>
                <a:spcPts val="0"/>
              </a:spcAft>
              <a:buClr>
                <a:srgbClr val="595959"/>
              </a:buClr>
              <a:buSzPct val="25000"/>
              <a:buFont typeface="Arial"/>
              <a:buNone/>
            </a:pPr>
            <a:endParaRPr sz="2200" b="0" i="0" u="none" strike="noStrike" cap="none">
              <a:solidFill>
                <a:srgbClr val="595959"/>
              </a:solidFill>
              <a:latin typeface="Allerta"/>
              <a:ea typeface="Allerta"/>
              <a:cs typeface="Allerta"/>
              <a:sym typeface="Allerta"/>
            </a:endParaRPr>
          </a:p>
        </p:txBody>
      </p:sp>
      <p:cxnSp>
        <p:nvCxnSpPr>
          <p:cNvPr id="461" name="Shape 461"/>
          <p:cNvCxnSpPr/>
          <p:nvPr/>
        </p:nvCxnSpPr>
        <p:spPr>
          <a:xfrm>
            <a:off x="457200" y="1323195"/>
            <a:ext cx="8039099" cy="0"/>
          </a:xfrm>
          <a:prstGeom prst="straightConnector1">
            <a:avLst/>
          </a:prstGeom>
          <a:noFill/>
          <a:ln w="25400" cap="flat" cmpd="sng">
            <a:solidFill>
              <a:schemeClr val="accent1"/>
            </a:solidFill>
            <a:prstDash val="solid"/>
            <a:round/>
            <a:headEnd type="none" w="med" len="med"/>
            <a:tailEnd type="none" w="med" len="med"/>
          </a:ln>
        </p:spPr>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Shape 467"/>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3F3F39"/>
              </a:buClr>
              <a:buSzPct val="25000"/>
              <a:buFont typeface="Allerta"/>
              <a:buNone/>
            </a:pPr>
            <a:r>
              <a:rPr lang="en-US" sz="2800" b="0" i="0" u="sng" strike="noStrike" cap="none">
                <a:solidFill>
                  <a:schemeClr val="hlink"/>
                </a:solidFill>
                <a:latin typeface="Allerta"/>
                <a:ea typeface="Allerta"/>
                <a:cs typeface="Allerta"/>
                <a:sym typeface="Allerta"/>
                <a:hlinkClick r:id="rId3"/>
              </a:rPr>
              <a:t>Tell us </a:t>
            </a:r>
            <a:r>
              <a:rPr lang="en-US" sz="2800" b="0" i="0" u="none" strike="noStrike" cap="none">
                <a:solidFill>
                  <a:srgbClr val="595959"/>
                </a:solidFill>
                <a:latin typeface="Allerta"/>
                <a:ea typeface="Allerta"/>
                <a:cs typeface="Allerta"/>
                <a:sym typeface="Allerta"/>
              </a:rPr>
              <a:t>about your work</a:t>
            </a:r>
          </a:p>
        </p:txBody>
      </p:sp>
      <p:cxnSp>
        <p:nvCxnSpPr>
          <p:cNvPr id="468" name="Shape 468"/>
          <p:cNvCxnSpPr/>
          <p:nvPr/>
        </p:nvCxnSpPr>
        <p:spPr>
          <a:xfrm>
            <a:off x="457200" y="1349537"/>
            <a:ext cx="8039098" cy="0"/>
          </a:xfrm>
          <a:prstGeom prst="straightConnector1">
            <a:avLst/>
          </a:prstGeom>
          <a:noFill/>
          <a:ln w="25400" cap="flat" cmpd="sng">
            <a:solidFill>
              <a:schemeClr val="accent1"/>
            </a:solidFill>
            <a:prstDash val="solid"/>
            <a:round/>
            <a:headEnd type="none" w="med" len="med"/>
            <a:tailEnd type="none" w="med" len="med"/>
          </a:ln>
        </p:spPr>
      </p:cxnSp>
      <p:pic>
        <p:nvPicPr>
          <p:cNvPr id="469" name="Shape 469" descr="Screen Shot 2016-07-12 at 4.22.08 PM.png"/>
          <p:cNvPicPr preferRelativeResize="0"/>
          <p:nvPr/>
        </p:nvPicPr>
        <p:blipFill rotWithShape="1">
          <a:blip r:embed="rId4">
            <a:alphaModFix/>
          </a:blip>
          <a:srcRect/>
          <a:stretch/>
        </p:blipFill>
        <p:spPr>
          <a:xfrm>
            <a:off x="900066" y="1417637"/>
            <a:ext cx="7150244" cy="5099519"/>
          </a:xfrm>
          <a:prstGeom prst="rect">
            <a:avLst/>
          </a:prstGeom>
          <a:noFill/>
          <a:ln>
            <a:noFill/>
          </a:ln>
        </p:spPr>
      </p:pic>
      <p:sp>
        <p:nvSpPr>
          <p:cNvPr id="470" name="Shape 470"/>
          <p:cNvSpPr txBox="1"/>
          <p:nvPr/>
        </p:nvSpPr>
        <p:spPr>
          <a:xfrm>
            <a:off x="6083905" y="834570"/>
            <a:ext cx="184666" cy="30777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Shape 199"/>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3F3F39"/>
              </a:buClr>
              <a:buSzPct val="25000"/>
              <a:buFont typeface="Allerta"/>
              <a:buNone/>
            </a:pPr>
            <a:r>
              <a:rPr lang="en-US" sz="2800" b="0" i="0" u="none" strike="noStrike" cap="none">
                <a:solidFill>
                  <a:srgbClr val="3F3F39"/>
                </a:solidFill>
                <a:latin typeface="Allerta"/>
                <a:ea typeface="Allerta"/>
                <a:cs typeface="Allerta"/>
                <a:sym typeface="Allerta"/>
              </a:rPr>
              <a:t>To learn more about Core Advocates…</a:t>
            </a:r>
          </a:p>
        </p:txBody>
      </p:sp>
      <p:sp>
        <p:nvSpPr>
          <p:cNvPr id="200" name="Shape 200"/>
          <p:cNvSpPr txBox="1">
            <a:spLocks noGrp="1"/>
          </p:cNvSpPr>
          <p:nvPr>
            <p:ph type="body" idx="1"/>
          </p:nvPr>
        </p:nvSpPr>
        <p:spPr>
          <a:xfrm>
            <a:off x="457200" y="1600200"/>
            <a:ext cx="8229600" cy="4525963"/>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rgbClr val="3F3F39"/>
              </a:buClr>
              <a:buSzPct val="100000"/>
              <a:buFont typeface="Arial"/>
              <a:buChar char="•"/>
            </a:pPr>
            <a:r>
              <a:rPr lang="en-US" sz="2400" b="0" i="0" u="none" strike="noStrike" cap="none">
                <a:solidFill>
                  <a:srgbClr val="3F3F39"/>
                </a:solidFill>
                <a:latin typeface="Allerta"/>
                <a:ea typeface="Allerta"/>
                <a:cs typeface="Allerta"/>
                <a:sym typeface="Allerta"/>
              </a:rPr>
              <a:t>Contact Jennie Beltramini </a:t>
            </a:r>
            <a:r>
              <a:rPr lang="en-US" sz="1800" b="0" i="0" u="none" strike="noStrike" cap="none">
                <a:solidFill>
                  <a:srgbClr val="3F3F39"/>
                </a:solidFill>
                <a:latin typeface="Allerta"/>
                <a:ea typeface="Allerta"/>
                <a:cs typeface="Allerta"/>
                <a:sym typeface="Allerta"/>
              </a:rPr>
              <a:t>(</a:t>
            </a:r>
            <a:r>
              <a:rPr lang="en-US" sz="1800" b="0" i="0" u="sng" strike="noStrike" cap="none">
                <a:solidFill>
                  <a:schemeClr val="hlink"/>
                </a:solidFill>
                <a:latin typeface="Allerta"/>
                <a:ea typeface="Allerta"/>
                <a:cs typeface="Allerta"/>
                <a:sym typeface="Allerta"/>
                <a:hlinkClick r:id="rId3"/>
              </a:rPr>
              <a:t>jbeltramini@studentsachieve.net</a:t>
            </a:r>
            <a:r>
              <a:rPr lang="en-US" sz="1800" b="0" i="0" u="none" strike="noStrike" cap="none">
                <a:solidFill>
                  <a:srgbClr val="3F3F39"/>
                </a:solidFill>
                <a:latin typeface="Allerta"/>
                <a:ea typeface="Allerta"/>
                <a:cs typeface="Allerta"/>
                <a:sym typeface="Allerta"/>
              </a:rPr>
              <a:t> ) </a:t>
            </a:r>
            <a:r>
              <a:rPr lang="en-US" sz="2400" b="0" i="0" u="none" strike="noStrike" cap="none">
                <a:solidFill>
                  <a:srgbClr val="3F3F39"/>
                </a:solidFill>
                <a:latin typeface="Allerta"/>
                <a:ea typeface="Allerta"/>
                <a:cs typeface="Allerta"/>
                <a:sym typeface="Allerta"/>
              </a:rPr>
              <a:t>or Joanie Funderburk </a:t>
            </a:r>
            <a:r>
              <a:rPr lang="en-US" sz="1800" b="0" i="0" u="none" strike="noStrike" cap="none">
                <a:solidFill>
                  <a:srgbClr val="3F3F39"/>
                </a:solidFill>
                <a:latin typeface="Allerta"/>
                <a:ea typeface="Allerta"/>
                <a:cs typeface="Allerta"/>
                <a:sym typeface="Allerta"/>
              </a:rPr>
              <a:t>(</a:t>
            </a:r>
            <a:r>
              <a:rPr lang="en-US" sz="1800" b="0" i="0" u="sng" strike="noStrike" cap="none">
                <a:solidFill>
                  <a:schemeClr val="hlink"/>
                </a:solidFill>
                <a:latin typeface="Allerta"/>
                <a:ea typeface="Allerta"/>
                <a:cs typeface="Allerta"/>
                <a:sym typeface="Allerta"/>
                <a:hlinkClick r:id="rId4"/>
              </a:rPr>
              <a:t>jfunderburk@studentsachieve.net</a:t>
            </a:r>
            <a:r>
              <a:rPr lang="en-US" sz="1800" b="0" i="0" u="none" strike="noStrike" cap="none">
                <a:solidFill>
                  <a:srgbClr val="3F3F39"/>
                </a:solidFill>
                <a:latin typeface="Allerta"/>
                <a:ea typeface="Allerta"/>
                <a:cs typeface="Allerta"/>
                <a:sym typeface="Allerta"/>
              </a:rPr>
              <a:t>)</a:t>
            </a:r>
          </a:p>
          <a:p>
            <a:pPr marL="342900" marR="0" lvl="0" indent="-342900" algn="l" rtl="0">
              <a:lnSpc>
                <a:spcPct val="100000"/>
              </a:lnSpc>
              <a:spcBef>
                <a:spcPts val="480"/>
              </a:spcBef>
              <a:spcAft>
                <a:spcPts val="0"/>
              </a:spcAft>
              <a:buClr>
                <a:srgbClr val="3F3F39"/>
              </a:buClr>
              <a:buSzPct val="100000"/>
              <a:buFont typeface="Arial"/>
              <a:buChar char="•"/>
            </a:pPr>
            <a:r>
              <a:rPr lang="en-US" sz="2400" b="0" i="0" u="none" strike="noStrike" cap="none">
                <a:solidFill>
                  <a:srgbClr val="3F3F39"/>
                </a:solidFill>
                <a:latin typeface="Allerta"/>
                <a:ea typeface="Allerta"/>
                <a:cs typeface="Allerta"/>
                <a:sym typeface="Allerta"/>
              </a:rPr>
              <a:t>Complete this survey to join our database (and mailing lists): </a:t>
            </a:r>
            <a:r>
              <a:rPr lang="en-US" sz="1800" b="0" i="0" u="sng" strike="noStrike" cap="none">
                <a:solidFill>
                  <a:schemeClr val="hlink"/>
                </a:solidFill>
                <a:latin typeface="Allerta"/>
                <a:ea typeface="Allerta"/>
                <a:cs typeface="Allerta"/>
                <a:sym typeface="Allerta"/>
                <a:hlinkClick r:id="rId5"/>
              </a:rPr>
              <a:t>http://</a:t>
            </a:r>
            <a:r>
              <a:rPr lang="en-US" sz="1800" b="0" i="0" u="sng" strike="noStrike" cap="none">
                <a:solidFill>
                  <a:schemeClr val="hlink"/>
                </a:solidFill>
                <a:latin typeface="Allerta"/>
                <a:ea typeface="Allerta"/>
                <a:cs typeface="Allerta"/>
                <a:sym typeface="Allerta"/>
              </a:rPr>
              <a:t>bitly.com/joincoreadvocates</a:t>
            </a:r>
            <a:r>
              <a:rPr lang="en-US" sz="1800" b="0" i="0" u="sng" strike="noStrike" cap="none">
                <a:solidFill>
                  <a:srgbClr val="3F3F39"/>
                </a:solidFill>
                <a:latin typeface="Allerta"/>
                <a:ea typeface="Allerta"/>
                <a:cs typeface="Allerta"/>
                <a:sym typeface="Allerta"/>
              </a:rPr>
              <a:t> </a:t>
            </a:r>
          </a:p>
          <a:p>
            <a:pPr marL="342900" marR="0" lvl="0" indent="-342900" algn="l" rtl="0">
              <a:lnSpc>
                <a:spcPct val="100000"/>
              </a:lnSpc>
              <a:spcBef>
                <a:spcPts val="480"/>
              </a:spcBef>
              <a:spcAft>
                <a:spcPts val="0"/>
              </a:spcAft>
              <a:buClr>
                <a:srgbClr val="3F3F39"/>
              </a:buClr>
              <a:buSzPct val="100000"/>
              <a:buFont typeface="Arial"/>
              <a:buChar char="•"/>
            </a:pPr>
            <a:r>
              <a:rPr lang="en-US" sz="2400" b="0" i="0" u="none" strike="noStrike" cap="none">
                <a:solidFill>
                  <a:srgbClr val="3F3F39"/>
                </a:solidFill>
                <a:latin typeface="Allerta"/>
                <a:ea typeface="Allerta"/>
                <a:cs typeface="Allerta"/>
                <a:sym typeface="Allerta"/>
              </a:rPr>
              <a:t>Visit our website: </a:t>
            </a:r>
            <a:r>
              <a:rPr lang="en-US" sz="1800" b="0" i="0" u="sng" strike="noStrike" cap="none">
                <a:solidFill>
                  <a:schemeClr val="hlink"/>
                </a:solidFill>
                <a:latin typeface="Allerta"/>
                <a:ea typeface="Allerta"/>
                <a:cs typeface="Allerta"/>
                <a:sym typeface="Allerta"/>
                <a:hlinkClick r:id="rId6"/>
              </a:rPr>
              <a:t>www.achievethecore.org</a:t>
            </a:r>
          </a:p>
          <a:p>
            <a:pPr marL="342900" marR="0" lvl="0" indent="-190500" algn="l" rtl="0">
              <a:lnSpc>
                <a:spcPct val="100000"/>
              </a:lnSpc>
              <a:spcBef>
                <a:spcPts val="480"/>
              </a:spcBef>
              <a:spcAft>
                <a:spcPts val="0"/>
              </a:spcAft>
              <a:buClr>
                <a:srgbClr val="3F3F39"/>
              </a:buClr>
              <a:buSzPct val="25000"/>
              <a:buFont typeface="Arial"/>
              <a:buNone/>
            </a:pPr>
            <a:endParaRPr sz="2400" b="0" i="0" u="none" strike="noStrike" cap="none">
              <a:solidFill>
                <a:srgbClr val="3F3F39"/>
              </a:solidFill>
              <a:latin typeface="Allerta"/>
              <a:ea typeface="Allerta"/>
              <a:cs typeface="Allerta"/>
              <a:sym typeface="Allerta"/>
            </a:endParaRPr>
          </a:p>
          <a:p>
            <a:pPr marL="342900" marR="0" lvl="0" indent="-190500" algn="l" rtl="0">
              <a:lnSpc>
                <a:spcPct val="100000"/>
              </a:lnSpc>
              <a:spcBef>
                <a:spcPts val="480"/>
              </a:spcBef>
              <a:spcAft>
                <a:spcPts val="0"/>
              </a:spcAft>
              <a:buClr>
                <a:srgbClr val="3F3F39"/>
              </a:buClr>
              <a:buSzPct val="25000"/>
              <a:buFont typeface="Arial"/>
              <a:buNone/>
            </a:pPr>
            <a:endParaRPr sz="2400" b="0" i="0" u="none" strike="noStrike" cap="none">
              <a:solidFill>
                <a:srgbClr val="3F3F39"/>
              </a:solidFill>
              <a:latin typeface="Allerta"/>
              <a:ea typeface="Allerta"/>
              <a:cs typeface="Allerta"/>
              <a:sym typeface="Allerta"/>
            </a:endParaRPr>
          </a:p>
        </p:txBody>
      </p:sp>
      <p:cxnSp>
        <p:nvCxnSpPr>
          <p:cNvPr id="201" name="Shape 201"/>
          <p:cNvCxnSpPr/>
          <p:nvPr/>
        </p:nvCxnSpPr>
        <p:spPr>
          <a:xfrm>
            <a:off x="457200" y="1473200"/>
            <a:ext cx="8039098" cy="0"/>
          </a:xfrm>
          <a:prstGeom prst="straightConnector1">
            <a:avLst/>
          </a:prstGeom>
          <a:noFill/>
          <a:ln w="25400" cap="flat" cmpd="sng">
            <a:solidFill>
              <a:schemeClr val="accent1"/>
            </a:solidFill>
            <a:prstDash val="solid"/>
            <a:round/>
            <a:headEnd type="none" w="med" len="med"/>
            <a:tailEnd type="none" w="med" len="med"/>
          </a:ln>
        </p:spPr>
      </p:cxnSp>
      <p:pic>
        <p:nvPicPr>
          <p:cNvPr id="202" name="Shape 202" descr="ATC Header.PNG"/>
          <p:cNvPicPr preferRelativeResize="0"/>
          <p:nvPr/>
        </p:nvPicPr>
        <p:blipFill rotWithShape="1">
          <a:blip r:embed="rId7">
            <a:alphaModFix/>
          </a:blip>
          <a:srcRect/>
          <a:stretch/>
        </p:blipFill>
        <p:spPr>
          <a:xfrm>
            <a:off x="70125" y="3901267"/>
            <a:ext cx="9144001" cy="2605515"/>
          </a:xfrm>
          <a:prstGeom prst="rect">
            <a:avLst/>
          </a:prstGeom>
          <a:noFill/>
          <a:ln>
            <a:noFill/>
          </a:ln>
        </p:spPr>
      </p:pic>
    </p:spTree>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Shape 476"/>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3F3F39"/>
              </a:buClr>
              <a:buSzPct val="25000"/>
              <a:buFont typeface="Allerta"/>
              <a:buNone/>
            </a:pPr>
            <a:r>
              <a:rPr lang="en-US" sz="2800" b="0" i="0" u="none" strike="noStrike" cap="none">
                <a:solidFill>
                  <a:srgbClr val="595959"/>
                </a:solidFill>
                <a:latin typeface="Allerta"/>
                <a:ea typeface="Allerta"/>
                <a:cs typeface="Allerta"/>
                <a:sym typeface="Allerta"/>
              </a:rPr>
              <a:t>Please join us again next month!</a:t>
            </a:r>
          </a:p>
        </p:txBody>
      </p:sp>
      <p:sp>
        <p:nvSpPr>
          <p:cNvPr id="477" name="Shape 477"/>
          <p:cNvSpPr txBox="1">
            <a:spLocks noGrp="1"/>
          </p:cNvSpPr>
          <p:nvPr>
            <p:ph type="body" idx="1"/>
          </p:nvPr>
        </p:nvSpPr>
        <p:spPr>
          <a:xfrm>
            <a:off x="457200" y="1600200"/>
            <a:ext cx="8229600" cy="4525963"/>
          </a:xfrm>
          <a:prstGeom prst="rect">
            <a:avLst/>
          </a:prstGeom>
          <a:noFill/>
          <a:ln>
            <a:noFill/>
          </a:ln>
        </p:spPr>
        <p:txBody>
          <a:bodyPr lIns="91425" tIns="45700" rIns="91425" bIns="45700" anchor="t" anchorCtr="0">
            <a:noAutofit/>
          </a:bodyPr>
          <a:lstStyle/>
          <a:p>
            <a:pPr marL="342900" marR="0" lvl="0" indent="0" algn="l" rtl="0">
              <a:lnSpc>
                <a:spcPct val="100000"/>
              </a:lnSpc>
              <a:spcBef>
                <a:spcPts val="0"/>
              </a:spcBef>
              <a:spcAft>
                <a:spcPts val="0"/>
              </a:spcAft>
              <a:buClr>
                <a:srgbClr val="3F3F39"/>
              </a:buClr>
              <a:buSzPct val="25000"/>
              <a:buFont typeface="Arial"/>
              <a:buNone/>
            </a:pPr>
            <a:r>
              <a:rPr lang="en-US" sz="2400" b="0" i="0" u="none" strike="noStrike" cap="none">
                <a:solidFill>
                  <a:srgbClr val="595959"/>
                </a:solidFill>
                <a:latin typeface="Allerta"/>
                <a:ea typeface="Allerta"/>
                <a:cs typeface="Allerta"/>
                <a:sym typeface="Allerta"/>
              </a:rPr>
              <a:t>Building a Deeper Understanding of the Math Standards in PLCs</a:t>
            </a:r>
          </a:p>
          <a:p>
            <a:pPr marL="342900" marR="0" lvl="0" indent="-342900" algn="l" rtl="0">
              <a:lnSpc>
                <a:spcPct val="100000"/>
              </a:lnSpc>
              <a:spcBef>
                <a:spcPts val="0"/>
              </a:spcBef>
              <a:spcAft>
                <a:spcPts val="0"/>
              </a:spcAft>
              <a:buClr>
                <a:srgbClr val="3F3F39"/>
              </a:buClr>
              <a:buSzPct val="25000"/>
              <a:buFont typeface="Arial"/>
              <a:buNone/>
            </a:pPr>
            <a:endParaRPr sz="2400" b="0" i="0" u="none" strike="noStrike" cap="none">
              <a:solidFill>
                <a:srgbClr val="3F3F39"/>
              </a:solidFill>
              <a:latin typeface="Allerta"/>
              <a:ea typeface="Allerta"/>
              <a:cs typeface="Allerta"/>
              <a:sym typeface="Allerta"/>
            </a:endParaRPr>
          </a:p>
          <a:p>
            <a:pPr marL="342900" marR="0" lvl="0" indent="-342900" algn="l" rtl="0">
              <a:lnSpc>
                <a:spcPct val="100000"/>
              </a:lnSpc>
              <a:spcBef>
                <a:spcPts val="0"/>
              </a:spcBef>
              <a:spcAft>
                <a:spcPts val="0"/>
              </a:spcAft>
              <a:buClr>
                <a:srgbClr val="3F3F39"/>
              </a:buClr>
              <a:buSzPct val="100000"/>
              <a:buFont typeface="Arial"/>
              <a:buChar char="•"/>
            </a:pPr>
            <a:r>
              <a:rPr lang="en-US" sz="2400" b="0" i="0" u="none" strike="noStrike" cap="none">
                <a:solidFill>
                  <a:srgbClr val="3F3F39"/>
                </a:solidFill>
                <a:latin typeface="Allerta"/>
                <a:ea typeface="Allerta"/>
                <a:cs typeface="Allerta"/>
                <a:sym typeface="Allerta"/>
              </a:rPr>
              <a:t>Wednesday*, September 7, 2016  7:00 EDT</a:t>
            </a:r>
          </a:p>
          <a:p>
            <a:pPr marL="342900" marR="0" lvl="0" indent="-342900" algn="l" rtl="0">
              <a:lnSpc>
                <a:spcPct val="100000"/>
              </a:lnSpc>
              <a:spcBef>
                <a:spcPts val="0"/>
              </a:spcBef>
              <a:spcAft>
                <a:spcPts val="0"/>
              </a:spcAft>
              <a:buClr>
                <a:srgbClr val="3F3F39"/>
              </a:buClr>
              <a:buSzPct val="25000"/>
              <a:buFont typeface="Arial"/>
              <a:buNone/>
            </a:pPr>
            <a:endParaRPr sz="2400" b="0" i="0" u="none" strike="noStrike" cap="none">
              <a:solidFill>
                <a:srgbClr val="3F3F39"/>
              </a:solidFill>
              <a:latin typeface="Allerta"/>
              <a:ea typeface="Allerta"/>
              <a:cs typeface="Allerta"/>
              <a:sym typeface="Allerta"/>
            </a:endParaRPr>
          </a:p>
          <a:p>
            <a:pPr marL="342900" marR="0" lvl="0" indent="-342900" algn="l" rtl="0">
              <a:lnSpc>
                <a:spcPct val="100000"/>
              </a:lnSpc>
              <a:spcBef>
                <a:spcPts val="0"/>
              </a:spcBef>
              <a:spcAft>
                <a:spcPts val="0"/>
              </a:spcAft>
              <a:buClr>
                <a:srgbClr val="3F3F39"/>
              </a:buClr>
              <a:buSzPct val="100000"/>
              <a:buFont typeface="Arial"/>
              <a:buChar char="•"/>
            </a:pPr>
            <a:r>
              <a:rPr lang="en-US" sz="2400" b="0" i="0" u="none" strike="noStrike" cap="none">
                <a:solidFill>
                  <a:srgbClr val="3F3F39"/>
                </a:solidFill>
                <a:latin typeface="Allerta"/>
                <a:ea typeface="Allerta"/>
                <a:cs typeface="Allerta"/>
                <a:sym typeface="Allerta"/>
              </a:rPr>
              <a:t>Register Here:</a:t>
            </a:r>
            <a:r>
              <a:rPr lang="en-US" sz="2200" b="0" i="0" u="none" strike="noStrike" cap="none">
                <a:solidFill>
                  <a:srgbClr val="3F3F39"/>
                </a:solidFill>
                <a:latin typeface="Allerta"/>
                <a:ea typeface="Allerta"/>
                <a:cs typeface="Allerta"/>
                <a:sym typeface="Allerta"/>
              </a:rPr>
              <a:t>  </a:t>
            </a:r>
            <a:r>
              <a:rPr lang="en-US" sz="2200" b="0" i="0" u="sng" strike="noStrike" cap="none">
                <a:solidFill>
                  <a:schemeClr val="hlink"/>
                </a:solidFill>
                <a:highlight>
                  <a:srgbClr val="FFFFFF"/>
                </a:highlight>
                <a:latin typeface="Allerta"/>
                <a:ea typeface="Allerta"/>
                <a:cs typeface="Allerta"/>
                <a:sym typeface="Allerta"/>
                <a:hlinkClick r:id="rId3"/>
              </a:rPr>
              <a:t>https://attendee.gotowebinar.com/register/6460516295054418690</a:t>
            </a:r>
            <a:r>
              <a:rPr lang="en-US" sz="2200" b="0" i="0" u="none" strike="noStrike" cap="none">
                <a:solidFill>
                  <a:srgbClr val="3F3F39"/>
                </a:solidFill>
                <a:latin typeface="Allerta"/>
                <a:ea typeface="Allerta"/>
                <a:cs typeface="Allerta"/>
                <a:sym typeface="Allerta"/>
              </a:rPr>
              <a:t>  </a:t>
            </a:r>
          </a:p>
          <a:p>
            <a:pPr marL="342900" marR="0" lvl="0" indent="-342900" algn="l" rtl="0">
              <a:lnSpc>
                <a:spcPct val="100000"/>
              </a:lnSpc>
              <a:spcBef>
                <a:spcPts val="0"/>
              </a:spcBef>
              <a:spcAft>
                <a:spcPts val="0"/>
              </a:spcAft>
              <a:buClr>
                <a:srgbClr val="3F3F39"/>
              </a:buClr>
              <a:buSzPct val="100000"/>
              <a:buFont typeface="Arial"/>
              <a:buNone/>
            </a:pPr>
            <a:endParaRPr sz="2200" b="0" i="0" u="none" strike="noStrike" cap="none">
              <a:solidFill>
                <a:srgbClr val="3F3F39"/>
              </a:solidFill>
              <a:latin typeface="Allerta"/>
              <a:ea typeface="Allerta"/>
              <a:cs typeface="Allerta"/>
              <a:sym typeface="Allerta"/>
            </a:endParaRPr>
          </a:p>
          <a:p>
            <a:pPr marL="342900" marR="0" lvl="0" indent="-342900" algn="l" rtl="0">
              <a:lnSpc>
                <a:spcPct val="100000"/>
              </a:lnSpc>
              <a:spcBef>
                <a:spcPts val="0"/>
              </a:spcBef>
              <a:spcAft>
                <a:spcPts val="0"/>
              </a:spcAft>
              <a:buClr>
                <a:srgbClr val="3F3F39"/>
              </a:buClr>
              <a:buSzPct val="100000"/>
              <a:buFont typeface="Arial"/>
              <a:buNone/>
            </a:pPr>
            <a:endParaRPr sz="2200" b="0" i="0" u="none" strike="noStrike" cap="none">
              <a:solidFill>
                <a:srgbClr val="3F3F39"/>
              </a:solidFill>
              <a:latin typeface="Allerta"/>
              <a:ea typeface="Allerta"/>
              <a:cs typeface="Allerta"/>
              <a:sym typeface="Allerta"/>
            </a:endParaRPr>
          </a:p>
          <a:p>
            <a:pPr marL="0" marR="0" lvl="0" indent="0" algn="ctr" rtl="0">
              <a:lnSpc>
                <a:spcPct val="100000"/>
              </a:lnSpc>
              <a:spcBef>
                <a:spcPts val="0"/>
              </a:spcBef>
              <a:spcAft>
                <a:spcPts val="0"/>
              </a:spcAft>
              <a:buClr>
                <a:srgbClr val="3F3F39"/>
              </a:buClr>
              <a:buSzPct val="25000"/>
              <a:buFont typeface="Arial"/>
              <a:buNone/>
            </a:pPr>
            <a:r>
              <a:rPr lang="en-US" sz="1800" b="0" i="0" u="none" strike="noStrike" cap="none">
                <a:solidFill>
                  <a:srgbClr val="3F3F39"/>
                </a:solidFill>
                <a:latin typeface="Allerta"/>
                <a:ea typeface="Allerta"/>
                <a:cs typeface="Allerta"/>
                <a:sym typeface="Allerta"/>
              </a:rPr>
              <a:t>*Starting in September, Core Advocate Webinars move to Wednesday evenings (first Wednesday of each month)</a:t>
            </a:r>
          </a:p>
        </p:txBody>
      </p:sp>
      <p:cxnSp>
        <p:nvCxnSpPr>
          <p:cNvPr id="478" name="Shape 478"/>
          <p:cNvCxnSpPr/>
          <p:nvPr/>
        </p:nvCxnSpPr>
        <p:spPr>
          <a:xfrm>
            <a:off x="457200" y="1323195"/>
            <a:ext cx="8039099" cy="0"/>
          </a:xfrm>
          <a:prstGeom prst="straightConnector1">
            <a:avLst/>
          </a:prstGeom>
          <a:noFill/>
          <a:ln w="25400" cap="flat" cmpd="sng">
            <a:solidFill>
              <a:schemeClr val="accent1"/>
            </a:solidFill>
            <a:prstDash val="solid"/>
            <a:round/>
            <a:headEnd type="none" w="med" len="med"/>
            <a:tailEnd type="none" w="med" len="med"/>
          </a:ln>
        </p:spPr>
      </p:cxnSp>
    </p:spTree>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Shape 483"/>
          <p:cNvSpPr txBox="1">
            <a:spLocks noGrp="1"/>
          </p:cNvSpPr>
          <p:nvPr>
            <p:ph type="title"/>
          </p:nvPr>
        </p:nvSpPr>
        <p:spPr>
          <a:xfrm>
            <a:off x="216566" y="2829676"/>
            <a:ext cx="8620551" cy="868362"/>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lt1"/>
              </a:buClr>
              <a:buSzPct val="25000"/>
              <a:buFont typeface="Allerta"/>
              <a:buNone/>
            </a:pPr>
            <a:r>
              <a:rPr lang="en-US" sz="2800" b="0" i="0" u="none" strike="noStrike" cap="none">
                <a:solidFill>
                  <a:schemeClr val="lt1"/>
                </a:solidFill>
                <a:latin typeface="Allerta"/>
                <a:ea typeface="Allerta"/>
                <a:cs typeface="Allerta"/>
                <a:sym typeface="Allerta"/>
              </a:rPr>
              <a:t>Thank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Shape 207"/>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3F3F39"/>
              </a:buClr>
              <a:buSzPct val="25000"/>
              <a:buFont typeface="Allerta"/>
              <a:buNone/>
            </a:pPr>
            <a:r>
              <a:rPr lang="en-US" sz="2800" b="0" i="0" u="none" strike="noStrike" cap="none">
                <a:solidFill>
                  <a:srgbClr val="3F3F39"/>
                </a:solidFill>
                <a:latin typeface="Allerta"/>
                <a:ea typeface="Allerta"/>
                <a:cs typeface="Allerta"/>
                <a:sym typeface="Allerta"/>
              </a:rPr>
              <a:t>For Tweeters…</a:t>
            </a:r>
          </a:p>
        </p:txBody>
      </p:sp>
      <p:sp>
        <p:nvSpPr>
          <p:cNvPr id="208" name="Shape 208"/>
          <p:cNvSpPr txBox="1">
            <a:spLocks noGrp="1"/>
          </p:cNvSpPr>
          <p:nvPr>
            <p:ph type="body" idx="1"/>
          </p:nvPr>
        </p:nvSpPr>
        <p:spPr>
          <a:xfrm>
            <a:off x="457200" y="1600200"/>
            <a:ext cx="8229600" cy="4525963"/>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rgbClr val="3F3F39"/>
              </a:buClr>
              <a:buSzPct val="100000"/>
              <a:buFont typeface="Arial"/>
              <a:buChar char="•"/>
            </a:pPr>
            <a:r>
              <a:rPr lang="en-US" sz="2400" b="0" i="0" u="none" strike="noStrike" cap="none">
                <a:solidFill>
                  <a:srgbClr val="3F3F39"/>
                </a:solidFill>
                <a:latin typeface="Allerta"/>
                <a:ea typeface="Allerta"/>
                <a:cs typeface="Allerta"/>
                <a:sym typeface="Allerta"/>
              </a:rPr>
              <a:t>Please feel free to tweet during and after the webinar using #coreadvocates</a:t>
            </a:r>
          </a:p>
          <a:p>
            <a:pPr marL="342900" marR="0" lvl="0" indent="-190500" algn="l" rtl="0">
              <a:lnSpc>
                <a:spcPct val="100000"/>
              </a:lnSpc>
              <a:spcBef>
                <a:spcPts val="480"/>
              </a:spcBef>
              <a:spcAft>
                <a:spcPts val="0"/>
              </a:spcAft>
              <a:buClr>
                <a:srgbClr val="3F3F39"/>
              </a:buClr>
              <a:buSzPct val="25000"/>
              <a:buFont typeface="Arial"/>
              <a:buNone/>
            </a:pPr>
            <a:endParaRPr sz="2400" b="0" i="0" u="none" strike="noStrike" cap="none">
              <a:solidFill>
                <a:srgbClr val="3F3F39"/>
              </a:solidFill>
              <a:latin typeface="Allerta"/>
              <a:ea typeface="Allerta"/>
              <a:cs typeface="Allerta"/>
              <a:sym typeface="Allerta"/>
            </a:endParaRPr>
          </a:p>
          <a:p>
            <a:pPr marL="342900" marR="0" lvl="0" indent="-190500" algn="l" rtl="0">
              <a:lnSpc>
                <a:spcPct val="100000"/>
              </a:lnSpc>
              <a:spcBef>
                <a:spcPts val="480"/>
              </a:spcBef>
              <a:spcAft>
                <a:spcPts val="0"/>
              </a:spcAft>
              <a:buClr>
                <a:srgbClr val="3F3F39"/>
              </a:buClr>
              <a:buSzPct val="25000"/>
              <a:buFont typeface="Arial"/>
              <a:buNone/>
            </a:pPr>
            <a:endParaRPr sz="2400" b="0" i="0" u="none" strike="noStrike" cap="none">
              <a:solidFill>
                <a:srgbClr val="3F3F39"/>
              </a:solidFill>
              <a:latin typeface="Allerta"/>
              <a:ea typeface="Allerta"/>
              <a:cs typeface="Allerta"/>
              <a:sym typeface="Allerta"/>
            </a:endParaRPr>
          </a:p>
          <a:p>
            <a:pPr marL="342900" marR="0" lvl="0" indent="-342900" algn="l" rtl="0">
              <a:lnSpc>
                <a:spcPct val="100000"/>
              </a:lnSpc>
              <a:spcBef>
                <a:spcPts val="480"/>
              </a:spcBef>
              <a:spcAft>
                <a:spcPts val="0"/>
              </a:spcAft>
              <a:buClr>
                <a:srgbClr val="3F3F39"/>
              </a:buClr>
              <a:buSzPct val="100000"/>
              <a:buFont typeface="Arial"/>
              <a:buChar char="•"/>
            </a:pPr>
            <a:r>
              <a:rPr lang="en-US" sz="2400" b="0" i="0" u="none" strike="noStrike" cap="none">
                <a:solidFill>
                  <a:srgbClr val="3F3F39"/>
                </a:solidFill>
                <a:latin typeface="Allerta"/>
                <a:ea typeface="Allerta"/>
                <a:cs typeface="Allerta"/>
                <a:sym typeface="Allerta"/>
              </a:rPr>
              <a:t>@achievethecore</a:t>
            </a:r>
          </a:p>
          <a:p>
            <a:pPr marL="342900" marR="0" lvl="0" indent="-342900" algn="l" rtl="0">
              <a:lnSpc>
                <a:spcPct val="100000"/>
              </a:lnSpc>
              <a:spcBef>
                <a:spcPts val="480"/>
              </a:spcBef>
              <a:spcAft>
                <a:spcPts val="0"/>
              </a:spcAft>
              <a:buClr>
                <a:srgbClr val="3F3F39"/>
              </a:buClr>
              <a:buSzPct val="100000"/>
              <a:buFont typeface="Arial"/>
              <a:buChar char="•"/>
            </a:pPr>
            <a:r>
              <a:rPr lang="en-US" sz="2400" b="0" i="0" u="none" strike="noStrike" cap="none">
                <a:solidFill>
                  <a:srgbClr val="3F3F39"/>
                </a:solidFill>
                <a:latin typeface="Allerta"/>
                <a:ea typeface="Allerta"/>
                <a:cs typeface="Allerta"/>
                <a:sym typeface="Allerta"/>
              </a:rPr>
              <a:t>@JoanieFun, @salberti, @JennieBeltro, @cathsch256, @math_marni, @MandyPolen</a:t>
            </a:r>
          </a:p>
        </p:txBody>
      </p:sp>
      <p:pic>
        <p:nvPicPr>
          <p:cNvPr id="209" name="Shape 209"/>
          <p:cNvPicPr preferRelativeResize="0"/>
          <p:nvPr/>
        </p:nvPicPr>
        <p:blipFill rotWithShape="1">
          <a:blip r:embed="rId3">
            <a:alphaModFix/>
          </a:blip>
          <a:srcRect/>
          <a:stretch/>
        </p:blipFill>
        <p:spPr>
          <a:xfrm>
            <a:off x="6511235" y="4229100"/>
            <a:ext cx="2632763" cy="1892297"/>
          </a:xfrm>
          <a:prstGeom prst="rect">
            <a:avLst/>
          </a:prstGeom>
          <a:noFill/>
          <a:ln>
            <a:noFill/>
          </a:ln>
        </p:spPr>
      </p:pic>
      <p:cxnSp>
        <p:nvCxnSpPr>
          <p:cNvPr id="210" name="Shape 210"/>
          <p:cNvCxnSpPr/>
          <p:nvPr/>
        </p:nvCxnSpPr>
        <p:spPr>
          <a:xfrm>
            <a:off x="457200" y="1371600"/>
            <a:ext cx="8039098" cy="0"/>
          </a:xfrm>
          <a:prstGeom prst="straightConnector1">
            <a:avLst/>
          </a:prstGeom>
          <a:noFill/>
          <a:ln w="25400" cap="flat" cmpd="sng">
            <a:solidFill>
              <a:schemeClr val="accent1"/>
            </a:solidFill>
            <a:prstDash val="solid"/>
            <a:round/>
            <a:headEnd type="none" w="med" len="med"/>
            <a:tailEnd type="none" w="med" len="med"/>
          </a:ln>
        </p:spPr>
      </p:cxn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Shape 216"/>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dk1"/>
              </a:buClr>
              <a:buSzPct val="25000"/>
              <a:buFont typeface="Allerta"/>
              <a:buNone/>
            </a:pPr>
            <a:r>
              <a:rPr lang="en-US" sz="2800" b="0" i="0" u="none" strike="noStrike" cap="none">
                <a:solidFill>
                  <a:srgbClr val="3F3F39"/>
                </a:solidFill>
                <a:latin typeface="Allerta"/>
                <a:ea typeface="Allerta"/>
                <a:cs typeface="Allerta"/>
                <a:sym typeface="Allerta"/>
              </a:rPr>
              <a:t>Webinar protocols</a:t>
            </a:r>
          </a:p>
        </p:txBody>
      </p:sp>
      <p:sp>
        <p:nvSpPr>
          <p:cNvPr id="217" name="Shape 217"/>
          <p:cNvSpPr txBox="1">
            <a:spLocks noGrp="1"/>
          </p:cNvSpPr>
          <p:nvPr>
            <p:ph type="body" idx="1"/>
          </p:nvPr>
        </p:nvSpPr>
        <p:spPr>
          <a:xfrm>
            <a:off x="457200" y="1600200"/>
            <a:ext cx="4604400" cy="45261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1"/>
              </a:buClr>
              <a:buSzPct val="25000"/>
              <a:buFont typeface="Arial"/>
              <a:buNone/>
            </a:pPr>
            <a:r>
              <a:rPr lang="en-US" sz="2400" b="0" i="0" u="none" strike="noStrike" cap="none">
                <a:solidFill>
                  <a:srgbClr val="3F3F39"/>
                </a:solidFill>
                <a:latin typeface="Allerta"/>
                <a:ea typeface="Allerta"/>
                <a:cs typeface="Allerta"/>
                <a:sym typeface="Allerta"/>
              </a:rPr>
              <a:t>During the webinar</a:t>
            </a:r>
          </a:p>
          <a:p>
            <a:pPr marL="457200" marR="0" lvl="0" indent="0" algn="l" rtl="0">
              <a:lnSpc>
                <a:spcPct val="115000"/>
              </a:lnSpc>
              <a:spcBef>
                <a:spcPts val="500"/>
              </a:spcBef>
              <a:spcAft>
                <a:spcPts val="0"/>
              </a:spcAft>
              <a:buClr>
                <a:schemeClr val="dk1"/>
              </a:buClr>
              <a:buSzPct val="25000"/>
              <a:buFont typeface="Arial"/>
              <a:buNone/>
            </a:pPr>
            <a:r>
              <a:rPr lang="en-US" sz="2000" b="0" i="0" u="none" strike="noStrike" cap="none">
                <a:solidFill>
                  <a:schemeClr val="dk1"/>
                </a:solidFill>
                <a:latin typeface="Allerta"/>
                <a:ea typeface="Allerta"/>
                <a:cs typeface="Allerta"/>
                <a:sym typeface="Allerta"/>
              </a:rPr>
              <a:t>– </a:t>
            </a:r>
            <a:r>
              <a:rPr lang="en-US" sz="2000" b="0" i="0" u="none" strike="noStrike" cap="none">
                <a:solidFill>
                  <a:srgbClr val="3F3F39"/>
                </a:solidFill>
                <a:latin typeface="Allerta"/>
                <a:ea typeface="Allerta"/>
                <a:cs typeface="Allerta"/>
                <a:sym typeface="Allerta"/>
              </a:rPr>
              <a:t>Accessing Documents</a:t>
            </a:r>
          </a:p>
          <a:p>
            <a:pPr marL="457200" marR="0" lvl="0" indent="0" algn="l" rtl="0">
              <a:lnSpc>
                <a:spcPct val="115000"/>
              </a:lnSpc>
              <a:spcBef>
                <a:spcPts val="500"/>
              </a:spcBef>
              <a:spcAft>
                <a:spcPts val="0"/>
              </a:spcAft>
              <a:buClr>
                <a:schemeClr val="dk1"/>
              </a:buClr>
              <a:buSzPct val="25000"/>
              <a:buFont typeface="Arial"/>
              <a:buNone/>
            </a:pPr>
            <a:r>
              <a:rPr lang="en-US" sz="2000" b="0" i="0" u="none" strike="noStrike" cap="none">
                <a:solidFill>
                  <a:schemeClr val="dk1"/>
                </a:solidFill>
                <a:latin typeface="Allerta"/>
                <a:ea typeface="Allerta"/>
                <a:cs typeface="Allerta"/>
                <a:sym typeface="Allerta"/>
              </a:rPr>
              <a:t>– </a:t>
            </a:r>
            <a:r>
              <a:rPr lang="en-US" sz="2000" b="0" i="0" u="none" strike="noStrike" cap="none">
                <a:solidFill>
                  <a:srgbClr val="3F3F39"/>
                </a:solidFill>
                <a:latin typeface="Allerta"/>
                <a:ea typeface="Allerta"/>
                <a:cs typeface="Allerta"/>
                <a:sym typeface="Allerta"/>
              </a:rPr>
              <a:t>Questions option</a:t>
            </a:r>
          </a:p>
          <a:p>
            <a:pPr marL="457200" marR="0" lvl="0" indent="0" algn="l" rtl="0">
              <a:lnSpc>
                <a:spcPct val="115000"/>
              </a:lnSpc>
              <a:spcBef>
                <a:spcPts val="500"/>
              </a:spcBef>
              <a:spcAft>
                <a:spcPts val="0"/>
              </a:spcAft>
              <a:buClr>
                <a:schemeClr val="dk1"/>
              </a:buClr>
              <a:buSzPct val="25000"/>
              <a:buFont typeface="Arial"/>
              <a:buNone/>
            </a:pPr>
            <a:r>
              <a:rPr lang="en-US" sz="2000" b="0" i="0" u="none" strike="noStrike" cap="none">
                <a:solidFill>
                  <a:schemeClr val="dk1"/>
                </a:solidFill>
                <a:latin typeface="Allerta"/>
                <a:ea typeface="Allerta"/>
                <a:cs typeface="Allerta"/>
                <a:sym typeface="Allerta"/>
              </a:rPr>
              <a:t>– </a:t>
            </a:r>
            <a:r>
              <a:rPr lang="en-US" sz="2000" b="0" i="0" u="none" strike="noStrike" cap="none">
                <a:solidFill>
                  <a:srgbClr val="3F3F39"/>
                </a:solidFill>
                <a:latin typeface="Allerta"/>
                <a:ea typeface="Allerta"/>
                <a:cs typeface="Allerta"/>
                <a:sym typeface="Allerta"/>
              </a:rPr>
              <a:t>Polling</a:t>
            </a:r>
          </a:p>
          <a:p>
            <a:pPr marL="0" marR="0" lvl="0" indent="0" algn="l" rtl="0">
              <a:lnSpc>
                <a:spcPct val="115000"/>
              </a:lnSpc>
              <a:spcBef>
                <a:spcPts val="600"/>
              </a:spcBef>
              <a:spcAft>
                <a:spcPts val="0"/>
              </a:spcAft>
              <a:buClr>
                <a:schemeClr val="dk1"/>
              </a:buClr>
              <a:buSzPct val="25000"/>
              <a:buFont typeface="Arial"/>
              <a:buNone/>
            </a:pPr>
            <a:r>
              <a:rPr lang="en-US" sz="2400" b="0" i="0" u="none" strike="noStrike" cap="none">
                <a:solidFill>
                  <a:srgbClr val="3F3F39"/>
                </a:solidFill>
                <a:latin typeface="Allerta"/>
                <a:ea typeface="Allerta"/>
                <a:cs typeface="Allerta"/>
                <a:sym typeface="Allerta"/>
              </a:rPr>
              <a:t>After the webinar</a:t>
            </a:r>
          </a:p>
          <a:p>
            <a:pPr marL="457200" marR="0" lvl="0" indent="0" algn="l" rtl="0">
              <a:lnSpc>
                <a:spcPct val="115000"/>
              </a:lnSpc>
              <a:spcBef>
                <a:spcPts val="500"/>
              </a:spcBef>
              <a:spcAft>
                <a:spcPts val="0"/>
              </a:spcAft>
              <a:buClr>
                <a:schemeClr val="dk1"/>
              </a:buClr>
              <a:buSzPct val="25000"/>
              <a:buFont typeface="Arial"/>
              <a:buNone/>
            </a:pPr>
            <a:r>
              <a:rPr lang="en-US" sz="2000" b="0" i="0" u="none" strike="noStrike" cap="none">
                <a:solidFill>
                  <a:schemeClr val="dk1"/>
                </a:solidFill>
                <a:latin typeface="Allerta"/>
                <a:ea typeface="Allerta"/>
                <a:cs typeface="Allerta"/>
                <a:sym typeface="Allerta"/>
              </a:rPr>
              <a:t>– </a:t>
            </a:r>
            <a:r>
              <a:rPr lang="en-US" sz="2000" b="0" i="0" u="none" strike="noStrike" cap="none">
                <a:solidFill>
                  <a:srgbClr val="3F3F39"/>
                </a:solidFill>
                <a:latin typeface="Allerta"/>
                <a:ea typeface="Allerta"/>
                <a:cs typeface="Allerta"/>
                <a:sym typeface="Allerta"/>
              </a:rPr>
              <a:t>Survey</a:t>
            </a:r>
          </a:p>
          <a:p>
            <a:pPr marL="457200" marR="0" lvl="0" indent="0" algn="l" rtl="0">
              <a:lnSpc>
                <a:spcPct val="115000"/>
              </a:lnSpc>
              <a:spcBef>
                <a:spcPts val="500"/>
              </a:spcBef>
              <a:spcAft>
                <a:spcPts val="0"/>
              </a:spcAft>
              <a:buClr>
                <a:schemeClr val="dk1"/>
              </a:buClr>
              <a:buSzPct val="25000"/>
              <a:buFont typeface="Arial"/>
              <a:buNone/>
            </a:pPr>
            <a:r>
              <a:rPr lang="en-US" sz="2000" b="0" i="0" u="none" strike="noStrike" cap="none">
                <a:solidFill>
                  <a:schemeClr val="dk1"/>
                </a:solidFill>
                <a:latin typeface="Allerta"/>
                <a:ea typeface="Allerta"/>
                <a:cs typeface="Allerta"/>
                <a:sym typeface="Allerta"/>
              </a:rPr>
              <a:t>– </a:t>
            </a:r>
            <a:r>
              <a:rPr lang="en-US" sz="2000" b="0" i="0" u="none" strike="noStrike" cap="none">
                <a:solidFill>
                  <a:srgbClr val="3F3F39"/>
                </a:solidFill>
                <a:latin typeface="Allerta"/>
                <a:ea typeface="Allerta"/>
                <a:cs typeface="Allerta"/>
                <a:sym typeface="Allerta"/>
              </a:rPr>
              <a:t>Access to recorded webinar</a:t>
            </a:r>
          </a:p>
          <a:p>
            <a:pPr marL="800100" marR="0" lvl="0" indent="-38100" algn="l" rtl="0">
              <a:lnSpc>
                <a:spcPct val="100000"/>
              </a:lnSpc>
              <a:spcBef>
                <a:spcPts val="0"/>
              </a:spcBef>
              <a:spcAft>
                <a:spcPts val="0"/>
              </a:spcAft>
              <a:buClr>
                <a:schemeClr val="dk1"/>
              </a:buClr>
              <a:buSzPct val="25000"/>
              <a:buFont typeface="Arial"/>
              <a:buNone/>
            </a:pPr>
            <a:endParaRPr sz="2400" b="0" i="0" u="none" strike="noStrike" cap="none">
              <a:solidFill>
                <a:srgbClr val="3F3F39"/>
              </a:solidFill>
              <a:latin typeface="Allerta"/>
              <a:ea typeface="Allerta"/>
              <a:cs typeface="Allerta"/>
              <a:sym typeface="Allerta"/>
            </a:endParaRPr>
          </a:p>
        </p:txBody>
      </p:sp>
      <p:cxnSp>
        <p:nvCxnSpPr>
          <p:cNvPr id="218" name="Shape 218"/>
          <p:cNvCxnSpPr/>
          <p:nvPr/>
        </p:nvCxnSpPr>
        <p:spPr>
          <a:xfrm>
            <a:off x="457200" y="1422400"/>
            <a:ext cx="8039098" cy="0"/>
          </a:xfrm>
          <a:prstGeom prst="straightConnector1">
            <a:avLst/>
          </a:prstGeom>
          <a:noFill/>
          <a:ln w="25400" cap="flat" cmpd="sng">
            <a:solidFill>
              <a:schemeClr val="accent1"/>
            </a:solidFill>
            <a:prstDash val="solid"/>
            <a:round/>
            <a:headEnd type="none" w="med" len="med"/>
            <a:tailEnd type="none" w="med" len="med"/>
          </a:ln>
        </p:spPr>
      </p:cxnSp>
      <p:pic>
        <p:nvPicPr>
          <p:cNvPr id="219" name="Shape 219"/>
          <p:cNvPicPr preferRelativeResize="0"/>
          <p:nvPr/>
        </p:nvPicPr>
        <p:blipFill rotWithShape="1">
          <a:blip r:embed="rId3">
            <a:alphaModFix/>
          </a:blip>
          <a:srcRect/>
          <a:stretch/>
        </p:blipFill>
        <p:spPr>
          <a:xfrm>
            <a:off x="4877275" y="1662100"/>
            <a:ext cx="3524248" cy="3533772"/>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Shape 225"/>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3F3F39"/>
              </a:buClr>
              <a:buSzPct val="25000"/>
              <a:buFont typeface="Allerta"/>
              <a:buNone/>
            </a:pPr>
            <a:r>
              <a:rPr lang="en-US" sz="2800" b="0" i="0" u="none" strike="noStrike" cap="none">
                <a:solidFill>
                  <a:srgbClr val="595959"/>
                </a:solidFill>
                <a:latin typeface="Allerta"/>
                <a:ea typeface="Allerta"/>
                <a:cs typeface="Allerta"/>
                <a:sym typeface="Allerta"/>
              </a:rPr>
              <a:t>Goals of the webinar</a:t>
            </a:r>
          </a:p>
        </p:txBody>
      </p:sp>
      <p:sp>
        <p:nvSpPr>
          <p:cNvPr id="226" name="Shape 226"/>
          <p:cNvSpPr txBox="1">
            <a:spLocks noGrp="1"/>
          </p:cNvSpPr>
          <p:nvPr>
            <p:ph type="body" idx="1"/>
          </p:nvPr>
        </p:nvSpPr>
        <p:spPr>
          <a:xfrm>
            <a:off x="457200" y="1600200"/>
            <a:ext cx="8229600" cy="4525963"/>
          </a:xfrm>
          <a:prstGeom prst="rect">
            <a:avLst/>
          </a:prstGeom>
          <a:noFill/>
          <a:ln>
            <a:noFill/>
          </a:ln>
        </p:spPr>
        <p:txBody>
          <a:bodyPr lIns="91425" tIns="45700" rIns="91425" bIns="45700" anchor="t" anchorCtr="0">
            <a:noAutofit/>
          </a:bodyPr>
          <a:lstStyle/>
          <a:p>
            <a:pPr marL="342900" marR="0" lvl="0" indent="0" algn="l" rtl="0">
              <a:lnSpc>
                <a:spcPct val="115000"/>
              </a:lnSpc>
              <a:spcBef>
                <a:spcPts val="0"/>
              </a:spcBef>
              <a:spcAft>
                <a:spcPts val="0"/>
              </a:spcAft>
              <a:buClr>
                <a:schemeClr val="dk1"/>
              </a:buClr>
              <a:buSzPct val="100000"/>
              <a:buFont typeface="Allerta"/>
              <a:buChar char="✓"/>
            </a:pPr>
            <a:r>
              <a:rPr lang="en-US" sz="2400" b="0" i="0" u="none" strike="noStrike" cap="none">
                <a:solidFill>
                  <a:srgbClr val="595959"/>
                </a:solidFill>
                <a:latin typeface="Allerta"/>
                <a:ea typeface="Allerta"/>
                <a:cs typeface="Allerta"/>
                <a:sym typeface="Allerta"/>
              </a:rPr>
              <a:t> Learn about resources that will help you know how well-aligned your curricular materials are.</a:t>
            </a:r>
          </a:p>
          <a:p>
            <a:pPr marL="0" marR="0" lvl="0" indent="0" algn="l" rtl="0">
              <a:lnSpc>
                <a:spcPct val="115000"/>
              </a:lnSpc>
              <a:spcBef>
                <a:spcPts val="0"/>
              </a:spcBef>
              <a:spcAft>
                <a:spcPts val="0"/>
              </a:spcAft>
              <a:buClr>
                <a:srgbClr val="595959"/>
              </a:buClr>
              <a:buSzPct val="25000"/>
              <a:buFont typeface="Arial"/>
              <a:buNone/>
            </a:pPr>
            <a:endParaRPr sz="2400" b="0" i="0" u="none" strike="noStrike" cap="none">
              <a:solidFill>
                <a:srgbClr val="595959"/>
              </a:solidFill>
              <a:latin typeface="Allerta"/>
              <a:ea typeface="Allerta"/>
              <a:cs typeface="Allerta"/>
              <a:sym typeface="Allerta"/>
            </a:endParaRPr>
          </a:p>
          <a:p>
            <a:pPr marL="342900" marR="0" lvl="0" indent="0" algn="l" rtl="0">
              <a:lnSpc>
                <a:spcPct val="115000"/>
              </a:lnSpc>
              <a:spcBef>
                <a:spcPts val="0"/>
              </a:spcBef>
              <a:spcAft>
                <a:spcPts val="0"/>
              </a:spcAft>
              <a:buClr>
                <a:schemeClr val="dk1"/>
              </a:buClr>
              <a:buSzPct val="100000"/>
              <a:buFont typeface="Allerta"/>
              <a:buChar char="✓"/>
            </a:pPr>
            <a:r>
              <a:rPr lang="en-US" sz="2400" b="0" i="0" u="none" strike="noStrike" cap="none">
                <a:solidFill>
                  <a:srgbClr val="595959"/>
                </a:solidFill>
                <a:latin typeface="Allerta"/>
                <a:ea typeface="Allerta"/>
                <a:cs typeface="Allerta"/>
                <a:sym typeface="Allerta"/>
              </a:rPr>
              <a:t> Get ideas for what to do with your materials if they are not perfectly aligned.</a:t>
            </a:r>
          </a:p>
          <a:p>
            <a:pPr marL="0" marR="0" lvl="0" indent="0" algn="l" rtl="0">
              <a:lnSpc>
                <a:spcPct val="115000"/>
              </a:lnSpc>
              <a:spcBef>
                <a:spcPts val="0"/>
              </a:spcBef>
              <a:spcAft>
                <a:spcPts val="0"/>
              </a:spcAft>
              <a:buClr>
                <a:srgbClr val="595959"/>
              </a:buClr>
              <a:buSzPct val="25000"/>
              <a:buFont typeface="Arial"/>
              <a:buNone/>
            </a:pPr>
            <a:endParaRPr sz="2400" b="0" i="0" u="none" strike="noStrike" cap="none">
              <a:solidFill>
                <a:srgbClr val="595959"/>
              </a:solidFill>
              <a:latin typeface="Allerta"/>
              <a:ea typeface="Allerta"/>
              <a:cs typeface="Allerta"/>
              <a:sym typeface="Allerta"/>
            </a:endParaRPr>
          </a:p>
          <a:p>
            <a:pPr marL="342900" marR="0" lvl="0" indent="0" algn="l" rtl="0">
              <a:lnSpc>
                <a:spcPct val="115000"/>
              </a:lnSpc>
              <a:spcBef>
                <a:spcPts val="0"/>
              </a:spcBef>
              <a:spcAft>
                <a:spcPts val="0"/>
              </a:spcAft>
              <a:buClr>
                <a:schemeClr val="dk1"/>
              </a:buClr>
              <a:buSzPct val="100000"/>
              <a:buFont typeface="Allerta"/>
              <a:buChar char="✓"/>
            </a:pPr>
            <a:r>
              <a:rPr lang="en-US" sz="2400" b="0" i="0" u="none" strike="noStrike" cap="none">
                <a:solidFill>
                  <a:srgbClr val="595959"/>
                </a:solidFill>
                <a:latin typeface="Allerta"/>
                <a:ea typeface="Allerta"/>
                <a:cs typeface="Allerta"/>
                <a:sym typeface="Allerta"/>
              </a:rPr>
              <a:t> Get ideas from other educators about how they are working with imperfect materials.</a:t>
            </a:r>
          </a:p>
          <a:p>
            <a:pPr marL="342900" marR="0" lvl="0" indent="-342900" algn="l" rtl="0">
              <a:lnSpc>
                <a:spcPct val="100000"/>
              </a:lnSpc>
              <a:spcBef>
                <a:spcPts val="0"/>
              </a:spcBef>
              <a:spcAft>
                <a:spcPts val="0"/>
              </a:spcAft>
              <a:buClr>
                <a:srgbClr val="3F3F39"/>
              </a:buClr>
              <a:buSzPct val="25000"/>
              <a:buFont typeface="Arial"/>
              <a:buNone/>
            </a:pPr>
            <a:endParaRPr sz="2400" b="0" i="0" u="none" strike="noStrike" cap="none">
              <a:solidFill>
                <a:srgbClr val="3F3F39"/>
              </a:solidFill>
              <a:latin typeface="Allerta"/>
              <a:ea typeface="Allerta"/>
              <a:cs typeface="Allerta"/>
              <a:sym typeface="Allerta"/>
            </a:endParaRPr>
          </a:p>
        </p:txBody>
      </p:sp>
      <p:cxnSp>
        <p:nvCxnSpPr>
          <p:cNvPr id="227" name="Shape 227"/>
          <p:cNvCxnSpPr/>
          <p:nvPr/>
        </p:nvCxnSpPr>
        <p:spPr>
          <a:xfrm>
            <a:off x="457200" y="1460500"/>
            <a:ext cx="8039098" cy="0"/>
          </a:xfrm>
          <a:prstGeom prst="straightConnector1">
            <a:avLst/>
          </a:prstGeom>
          <a:noFill/>
          <a:ln w="25400" cap="flat" cmpd="sng">
            <a:solidFill>
              <a:schemeClr val="accent1"/>
            </a:solidFill>
            <a:prstDash val="solid"/>
            <a:round/>
            <a:headEnd type="none" w="med" len="med"/>
            <a:tailEnd type="none" w="med" len="med"/>
          </a:ln>
        </p:spPr>
      </p:cxn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Shape 232"/>
          <p:cNvSpPr txBox="1">
            <a:spLocks noGrp="1"/>
          </p:cNvSpPr>
          <p:nvPr>
            <p:ph type="title"/>
          </p:nvPr>
        </p:nvSpPr>
        <p:spPr>
          <a:xfrm>
            <a:off x="216566" y="2416482"/>
            <a:ext cx="8620551" cy="1676742"/>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lt1"/>
              </a:buClr>
              <a:buSzPct val="25000"/>
              <a:buFont typeface="Allerta"/>
              <a:buNone/>
            </a:pPr>
            <a:r>
              <a:rPr lang="en-US" sz="2800" b="0" i="0" u="none" strike="noStrike" cap="none">
                <a:solidFill>
                  <a:schemeClr val="lt1"/>
                </a:solidFill>
                <a:latin typeface="Allerta"/>
                <a:ea typeface="Allerta"/>
                <a:cs typeface="Allerta"/>
                <a:sym typeface="Allerta"/>
              </a:rPr>
              <a:t>How do I know how well-aligned my materials are?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Shape 238"/>
          <p:cNvSpPr txBox="1">
            <a:spLocks noGrp="1"/>
          </p:cNvSpPr>
          <p:nvPr>
            <p:ph type="title"/>
          </p:nvPr>
        </p:nvSpPr>
        <p:spPr>
          <a:xfrm>
            <a:off x="216566" y="2441139"/>
            <a:ext cx="8620551" cy="2034282"/>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Allerta"/>
              <a:buNone/>
            </a:pPr>
            <a:r>
              <a:rPr lang="en-US" sz="2800" b="0" i="0" u="none" strike="noStrike" cap="none">
                <a:solidFill>
                  <a:schemeClr val="lt1"/>
                </a:solidFill>
                <a:latin typeface="Allerta"/>
                <a:ea typeface="Allerta"/>
                <a:cs typeface="Allerta"/>
                <a:sym typeface="Allerta"/>
              </a:rPr>
              <a:t>Poll: </a:t>
            </a:r>
          </a:p>
          <a:p>
            <a:pPr marL="0" marR="0" lvl="0" indent="0" algn="ctr" rtl="0">
              <a:lnSpc>
                <a:spcPct val="100000"/>
              </a:lnSpc>
              <a:spcBef>
                <a:spcPts val="0"/>
              </a:spcBef>
              <a:spcAft>
                <a:spcPts val="0"/>
              </a:spcAft>
              <a:buClr>
                <a:schemeClr val="lt1"/>
              </a:buClr>
              <a:buSzPct val="25000"/>
              <a:buFont typeface="Allerta"/>
              <a:buNone/>
            </a:pPr>
            <a:r>
              <a:rPr lang="en-US" sz="2800" b="0" i="0" u="none" strike="noStrike" cap="none">
                <a:solidFill>
                  <a:schemeClr val="lt1"/>
                </a:solidFill>
                <a:latin typeface="Allerta"/>
                <a:ea typeface="Allerta"/>
                <a:cs typeface="Allerta"/>
                <a:sym typeface="Allerta"/>
              </a:rPr>
              <a:t>Has your district or school reviewed your current instructional resources for alignment to the Standards and the Shifts? </a:t>
            </a:r>
            <a:br>
              <a:rPr lang="en-US" sz="2800" b="0" i="0" u="none" strike="noStrike" cap="none">
                <a:solidFill>
                  <a:schemeClr val="lt1"/>
                </a:solidFill>
                <a:latin typeface="Allerta"/>
                <a:ea typeface="Allerta"/>
                <a:cs typeface="Allerta"/>
                <a:sym typeface="Allerta"/>
              </a:rPr>
            </a:br>
            <a:endParaRPr lang="en-US" sz="2800" b="0" i="0" u="none" strike="noStrike" cap="none">
              <a:solidFill>
                <a:schemeClr val="lt1"/>
              </a:solidFill>
              <a:latin typeface="Allerta"/>
              <a:ea typeface="Allerta"/>
              <a:cs typeface="Allerta"/>
              <a:sym typeface="Allerta"/>
            </a:endParaRPr>
          </a:p>
        </p:txBody>
      </p:sp>
    </p:spTree>
  </p:cSld>
  <p:clrMapOvr>
    <a:masterClrMapping/>
  </p:clrMapOvr>
</p:sld>
</file>

<file path=ppt/theme/theme1.xml><?xml version="1.0" encoding="utf-8"?>
<a:theme xmlns:a="http://schemas.openxmlformats.org/drawingml/2006/main" name="July Webinar New Year's Resolution">
  <a:themeElements>
    <a:clrScheme name="SAP Color Palette">
      <a:dk1>
        <a:srgbClr val="000000"/>
      </a:dk1>
      <a:lt1>
        <a:srgbClr val="FFFFFF"/>
      </a:lt1>
      <a:dk2>
        <a:srgbClr val="454645"/>
      </a:dk2>
      <a:lt2>
        <a:srgbClr val="A6B1AC"/>
      </a:lt2>
      <a:accent1>
        <a:srgbClr val="0E6641"/>
      </a:accent1>
      <a:accent2>
        <a:srgbClr val="15A059"/>
      </a:accent2>
      <a:accent3>
        <a:srgbClr val="E29A08"/>
      </a:accent3>
      <a:accent4>
        <a:srgbClr val="16B1C5"/>
      </a:accent4>
      <a:accent5>
        <a:srgbClr val="396694"/>
      </a:accent5>
      <a:accent6>
        <a:srgbClr val="FB6420"/>
      </a:accent6>
      <a:hlink>
        <a:srgbClr val="396694"/>
      </a:hlink>
      <a:folHlink>
        <a:srgbClr val="16B1C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1342</Words>
  <Application>Microsoft Office PowerPoint</Application>
  <PresentationFormat>On-screen Show (4:3)</PresentationFormat>
  <Paragraphs>207</Paragraphs>
  <Slides>41</Slides>
  <Notes>41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Calibri</vt:lpstr>
      <vt:lpstr>Arial</vt:lpstr>
      <vt:lpstr>Allerta</vt:lpstr>
      <vt:lpstr>July Webinar New Year's Resolution</vt:lpstr>
      <vt:lpstr>Understanding and Using Imperfect Curricular Materials</vt:lpstr>
      <vt:lpstr>Introductions</vt:lpstr>
      <vt:lpstr>Who are Core Advocates?</vt:lpstr>
      <vt:lpstr>To learn more about Core Advocates…</vt:lpstr>
      <vt:lpstr>For Tweeters…</vt:lpstr>
      <vt:lpstr>Webinar protocols</vt:lpstr>
      <vt:lpstr>Goals of the webinar</vt:lpstr>
      <vt:lpstr>How do I know how well-aligned my materials are?</vt:lpstr>
      <vt:lpstr>Poll:  Has your district or school reviewed your current instructional resources for alignment to the Standards and the Shifts?  </vt:lpstr>
      <vt:lpstr>Tools for Reviewing: IMET</vt:lpstr>
      <vt:lpstr>Tools for Reviewing: IMET</vt:lpstr>
      <vt:lpstr>Tools for Reviewing: EQuIP Rubric</vt:lpstr>
      <vt:lpstr>Accessing Completed Reviews</vt:lpstr>
      <vt:lpstr>Question:  How have you used the IMET, EdReports, LA Believes or the EQuIP rubrics?  Please use the Questions tab on your control panel to respond.</vt:lpstr>
      <vt:lpstr>My materials are not perfectly aligned! Now what?</vt:lpstr>
      <vt:lpstr>General Guidance on Adapting Materials</vt:lpstr>
      <vt:lpstr>Tools for planning adaptations</vt:lpstr>
      <vt:lpstr>Materials Adaptation Project (MAP): GO Math!  (K-5)</vt:lpstr>
      <vt:lpstr>Example: Program Guidance</vt:lpstr>
      <vt:lpstr>Example: Chapter Guidance</vt:lpstr>
      <vt:lpstr>Materials Adaptation Project: Journeys 2014</vt:lpstr>
      <vt:lpstr>Week 1: Close Reading</vt:lpstr>
      <vt:lpstr>Week 2: Building Knowledge</vt:lpstr>
      <vt:lpstr>Rules of Thumb</vt:lpstr>
      <vt:lpstr>Recommendations for adapting materials </vt:lpstr>
      <vt:lpstr>Instructional Advocacy – A Definition</vt:lpstr>
      <vt:lpstr>Question:  How could you use one of the alignment tools or the MAP materials to enhance Instructional Advocacy in your school or district?  Please use the Questions tab on your control panel to respond.</vt:lpstr>
      <vt:lpstr>How are other educators using their imperfect materials?</vt:lpstr>
      <vt:lpstr>Core Advocate Newsletter Responses</vt:lpstr>
      <vt:lpstr>Core Advocate Newsletter Responses</vt:lpstr>
      <vt:lpstr>Core Advocate Newsletter Responses</vt:lpstr>
      <vt:lpstr>Our Guest: Mandy Polen</vt:lpstr>
      <vt:lpstr>Our Guest: Kate Linnehan</vt:lpstr>
      <vt:lpstr>Aligned blog: achievethecore.org/aligned</vt:lpstr>
      <vt:lpstr>Your Questions? </vt:lpstr>
      <vt:lpstr>Poll: Which resource discussed tonight do you want to explore further?  </vt:lpstr>
      <vt:lpstr>Tonight’s Big Idea</vt:lpstr>
      <vt:lpstr>Here’s what YOU can do next</vt:lpstr>
      <vt:lpstr>Tell us about your work</vt:lpstr>
      <vt:lpstr>Please join us again next month!</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and Using Imperfect Curricular Materials</dc:title>
  <dc:creator>Janelle</dc:creator>
  <cp:lastModifiedBy>Janelle Fann</cp:lastModifiedBy>
  <cp:revision>3</cp:revision>
  <dcterms:modified xsi:type="dcterms:W3CDTF">2016-08-17T21:14:48Z</dcterms:modified>
</cp:coreProperties>
</file>